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4.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6.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0.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7" r:id="rId3"/>
    <p:sldMasterId id="2147483700" r:id="rId4"/>
    <p:sldMasterId id="2147483752" r:id="rId5"/>
    <p:sldMasterId id="2147483788" r:id="rId6"/>
    <p:sldMasterId id="2147483826" r:id="rId7"/>
    <p:sldMasterId id="2147483883" r:id="rId8"/>
    <p:sldMasterId id="2147483893" r:id="rId9"/>
    <p:sldMasterId id="2147483906" r:id="rId10"/>
    <p:sldMasterId id="2147483924" r:id="rId11"/>
  </p:sldMasterIdLst>
  <p:notesMasterIdLst>
    <p:notesMasterId r:id="rId132"/>
  </p:notesMasterIdLst>
  <p:sldIdLst>
    <p:sldId id="278" r:id="rId12"/>
    <p:sldId id="323" r:id="rId13"/>
    <p:sldId id="500" r:id="rId14"/>
    <p:sldId id="400" r:id="rId15"/>
    <p:sldId id="499" r:id="rId16"/>
    <p:sldId id="279" r:id="rId17"/>
    <p:sldId id="273" r:id="rId18"/>
    <p:sldId id="363" r:id="rId19"/>
    <p:sldId id="366" r:id="rId20"/>
    <p:sldId id="367" r:id="rId21"/>
    <p:sldId id="368" r:id="rId22"/>
    <p:sldId id="369" r:id="rId23"/>
    <p:sldId id="370" r:id="rId24"/>
    <p:sldId id="326" r:id="rId25"/>
    <p:sldId id="327" r:id="rId26"/>
    <p:sldId id="328" r:id="rId27"/>
    <p:sldId id="329" r:id="rId28"/>
    <p:sldId id="371" r:id="rId29"/>
    <p:sldId id="372" r:id="rId30"/>
    <p:sldId id="451" r:id="rId31"/>
    <p:sldId id="452" r:id="rId32"/>
    <p:sldId id="453" r:id="rId33"/>
    <p:sldId id="454" r:id="rId34"/>
    <p:sldId id="455" r:id="rId35"/>
    <p:sldId id="456" r:id="rId36"/>
    <p:sldId id="524" r:id="rId37"/>
    <p:sldId id="525" r:id="rId38"/>
    <p:sldId id="526" r:id="rId39"/>
    <p:sldId id="527" r:id="rId40"/>
    <p:sldId id="539" r:id="rId41"/>
    <p:sldId id="538" r:id="rId42"/>
    <p:sldId id="528" r:id="rId43"/>
    <p:sldId id="529" r:id="rId44"/>
    <p:sldId id="530" r:id="rId45"/>
    <p:sldId id="531" r:id="rId46"/>
    <p:sldId id="532" r:id="rId47"/>
    <p:sldId id="533" r:id="rId48"/>
    <p:sldId id="537" r:id="rId49"/>
    <p:sldId id="491" r:id="rId50"/>
    <p:sldId id="492" r:id="rId51"/>
    <p:sldId id="493" r:id="rId52"/>
    <p:sldId id="494" r:id="rId53"/>
    <p:sldId id="495" r:id="rId54"/>
    <p:sldId id="496" r:id="rId55"/>
    <p:sldId id="497" r:id="rId56"/>
    <p:sldId id="534" r:id="rId57"/>
    <p:sldId id="535" r:id="rId58"/>
    <p:sldId id="420" r:id="rId59"/>
    <p:sldId id="405" r:id="rId60"/>
    <p:sldId id="406" r:id="rId61"/>
    <p:sldId id="407" r:id="rId62"/>
    <p:sldId id="408" r:id="rId63"/>
    <p:sldId id="409" r:id="rId64"/>
    <p:sldId id="410" r:id="rId65"/>
    <p:sldId id="411" r:id="rId66"/>
    <p:sldId id="412" r:id="rId67"/>
    <p:sldId id="413" r:id="rId68"/>
    <p:sldId id="414" r:id="rId69"/>
    <p:sldId id="522" r:id="rId70"/>
    <p:sldId id="416" r:id="rId71"/>
    <p:sldId id="504" r:id="rId72"/>
    <p:sldId id="505" r:id="rId73"/>
    <p:sldId id="506" r:id="rId74"/>
    <p:sldId id="507" r:id="rId75"/>
    <p:sldId id="508" r:id="rId76"/>
    <p:sldId id="509" r:id="rId77"/>
    <p:sldId id="510" r:id="rId78"/>
    <p:sldId id="511" r:id="rId79"/>
    <p:sldId id="512" r:id="rId80"/>
    <p:sldId id="513" r:id="rId81"/>
    <p:sldId id="514" r:id="rId82"/>
    <p:sldId id="515" r:id="rId83"/>
    <p:sldId id="516" r:id="rId84"/>
    <p:sldId id="517" r:id="rId85"/>
    <p:sldId id="519" r:id="rId86"/>
    <p:sldId id="321" r:id="rId87"/>
    <p:sldId id="443" r:id="rId88"/>
    <p:sldId id="444" r:id="rId89"/>
    <p:sldId id="445" r:id="rId90"/>
    <p:sldId id="446" r:id="rId91"/>
    <p:sldId id="447" r:id="rId92"/>
    <p:sldId id="448" r:id="rId93"/>
    <p:sldId id="449" r:id="rId94"/>
    <p:sldId id="450" r:id="rId95"/>
    <p:sldId id="322" r:id="rId96"/>
    <p:sldId id="457" r:id="rId97"/>
    <p:sldId id="458" r:id="rId98"/>
    <p:sldId id="459" r:id="rId99"/>
    <p:sldId id="460" r:id="rId100"/>
    <p:sldId id="461" r:id="rId101"/>
    <p:sldId id="462" r:id="rId102"/>
    <p:sldId id="463" r:id="rId103"/>
    <p:sldId id="464" r:id="rId104"/>
    <p:sldId id="465" r:id="rId105"/>
    <p:sldId id="466" r:id="rId106"/>
    <p:sldId id="467" r:id="rId107"/>
    <p:sldId id="468" r:id="rId108"/>
    <p:sldId id="536" r:id="rId109"/>
    <p:sldId id="469" r:id="rId110"/>
    <p:sldId id="523" r:id="rId111"/>
    <p:sldId id="470" r:id="rId112"/>
    <p:sldId id="471" r:id="rId113"/>
    <p:sldId id="472" r:id="rId114"/>
    <p:sldId id="473" r:id="rId115"/>
    <p:sldId id="474" r:id="rId116"/>
    <p:sldId id="475" r:id="rId117"/>
    <p:sldId id="476" r:id="rId118"/>
    <p:sldId id="477" r:id="rId119"/>
    <p:sldId id="478" r:id="rId120"/>
    <p:sldId id="479" r:id="rId121"/>
    <p:sldId id="480" r:id="rId122"/>
    <p:sldId id="481" r:id="rId123"/>
    <p:sldId id="482" r:id="rId124"/>
    <p:sldId id="483" r:id="rId125"/>
    <p:sldId id="484" r:id="rId126"/>
    <p:sldId id="485" r:id="rId127"/>
    <p:sldId id="486" r:id="rId128"/>
    <p:sldId id="487" r:id="rId129"/>
    <p:sldId id="488" r:id="rId130"/>
    <p:sldId id="490" r:id="rId13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CFA6"/>
    <a:srgbClr val="C3B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94" d="100"/>
          <a:sy n="94" d="100"/>
        </p:scale>
        <p:origin x="48" y="357"/>
      </p:cViewPr>
      <p:guideLst>
        <p:guide orient="horz" pos="2183"/>
        <p:guide pos="3840"/>
      </p:guideLst>
    </p:cSldViewPr>
  </p:slideViewPr>
  <p:notesTextViewPr>
    <p:cViewPr>
      <p:scale>
        <a:sx n="3" d="2"/>
        <a:sy n="3" d="2"/>
      </p:scale>
      <p:origin x="0" y="0"/>
    </p:cViewPr>
  </p:notesTextViewPr>
  <p:sorterViewPr>
    <p:cViewPr varScale="1">
      <p:scale>
        <a:sx n="1" d="1"/>
        <a:sy n="1" d="1"/>
      </p:scale>
      <p:origin x="0" y="-1210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117" Type="http://schemas.openxmlformats.org/officeDocument/2006/relationships/slide" Target="slides/slide106.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12" Type="http://schemas.openxmlformats.org/officeDocument/2006/relationships/slide" Target="slides/slide101.xml"/><Relationship Id="rId133" Type="http://schemas.openxmlformats.org/officeDocument/2006/relationships/presProps" Target="presProps.xml"/><Relationship Id="rId16" Type="http://schemas.openxmlformats.org/officeDocument/2006/relationships/slide" Target="slides/slide5.xml"/><Relationship Id="rId107" Type="http://schemas.openxmlformats.org/officeDocument/2006/relationships/slide" Target="slides/slide96.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slide" Target="slides/slide91.xml"/><Relationship Id="rId123" Type="http://schemas.openxmlformats.org/officeDocument/2006/relationships/slide" Target="slides/slide112.xml"/><Relationship Id="rId128" Type="http://schemas.openxmlformats.org/officeDocument/2006/relationships/slide" Target="slides/slide117.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slide" Target="slides/slide84.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100" Type="http://schemas.openxmlformats.org/officeDocument/2006/relationships/slide" Target="slides/slide89.xml"/><Relationship Id="rId105" Type="http://schemas.openxmlformats.org/officeDocument/2006/relationships/slide" Target="slides/slide94.xml"/><Relationship Id="rId113" Type="http://schemas.openxmlformats.org/officeDocument/2006/relationships/slide" Target="slides/slide102.xml"/><Relationship Id="rId118" Type="http://schemas.openxmlformats.org/officeDocument/2006/relationships/slide" Target="slides/slide107.xml"/><Relationship Id="rId126" Type="http://schemas.openxmlformats.org/officeDocument/2006/relationships/slide" Target="slides/slide115.xml"/><Relationship Id="rId134"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slide" Target="slides/slide69.xml"/><Relationship Id="rId85" Type="http://schemas.openxmlformats.org/officeDocument/2006/relationships/slide" Target="slides/slide74.xml"/><Relationship Id="rId93" Type="http://schemas.openxmlformats.org/officeDocument/2006/relationships/slide" Target="slides/slide82.xml"/><Relationship Id="rId98" Type="http://schemas.openxmlformats.org/officeDocument/2006/relationships/slide" Target="slides/slide87.xml"/><Relationship Id="rId121" Type="http://schemas.openxmlformats.org/officeDocument/2006/relationships/slide" Target="slides/slide11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103" Type="http://schemas.openxmlformats.org/officeDocument/2006/relationships/slide" Target="slides/slide92.xml"/><Relationship Id="rId108" Type="http://schemas.openxmlformats.org/officeDocument/2006/relationships/slide" Target="slides/slide97.xml"/><Relationship Id="rId116" Type="http://schemas.openxmlformats.org/officeDocument/2006/relationships/slide" Target="slides/slide105.xml"/><Relationship Id="rId124" Type="http://schemas.openxmlformats.org/officeDocument/2006/relationships/slide" Target="slides/slide113.xml"/><Relationship Id="rId129" Type="http://schemas.openxmlformats.org/officeDocument/2006/relationships/slide" Target="slides/slide118.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11" Type="http://schemas.openxmlformats.org/officeDocument/2006/relationships/slide" Target="slides/slide10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openxmlformats.org/officeDocument/2006/relationships/slide" Target="slides/slide95.xml"/><Relationship Id="rId114" Type="http://schemas.openxmlformats.org/officeDocument/2006/relationships/slide" Target="slides/slide103.xml"/><Relationship Id="rId119" Type="http://schemas.openxmlformats.org/officeDocument/2006/relationships/slide" Target="slides/slide108.xml"/><Relationship Id="rId127" Type="http://schemas.openxmlformats.org/officeDocument/2006/relationships/slide" Target="slides/slide11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slide" Target="slides/slide88.xml"/><Relationship Id="rId101" Type="http://schemas.openxmlformats.org/officeDocument/2006/relationships/slide" Target="slides/slide90.xml"/><Relationship Id="rId122" Type="http://schemas.openxmlformats.org/officeDocument/2006/relationships/slide" Target="slides/slide111.xml"/><Relationship Id="rId130" Type="http://schemas.openxmlformats.org/officeDocument/2006/relationships/slide" Target="slides/slide119.xml"/><Relationship Id="rId13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109" Type="http://schemas.openxmlformats.org/officeDocument/2006/relationships/slide" Target="slides/slide9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slide" Target="slides/slide93.xml"/><Relationship Id="rId120" Type="http://schemas.openxmlformats.org/officeDocument/2006/relationships/slide" Target="slides/slide109.xml"/><Relationship Id="rId125" Type="http://schemas.openxmlformats.org/officeDocument/2006/relationships/slide" Target="slides/slide114.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110" Type="http://schemas.openxmlformats.org/officeDocument/2006/relationships/slide" Target="slides/slide99.xml"/><Relationship Id="rId115" Type="http://schemas.openxmlformats.org/officeDocument/2006/relationships/slide" Target="slides/slide104.xml"/><Relationship Id="rId131" Type="http://schemas.openxmlformats.org/officeDocument/2006/relationships/slide" Target="slides/slide120.xml"/><Relationship Id="rId136" Type="http://schemas.openxmlformats.org/officeDocument/2006/relationships/tableStyles" Target="tableStyles.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DC61A-F6C4-4BAB-8463-B7206444CB4B}" type="doc">
      <dgm:prSet loTypeId="urn:microsoft.com/office/officeart/2008/layout/NameandTitleOrganizationalChart" loCatId="hierarchy" qsTypeId="urn:microsoft.com/office/officeart/2005/8/quickstyle/simple1" qsCatId="simple" csTypeId="urn:microsoft.com/office/officeart/2005/8/colors/accent1_2" csCatId="accent1" phldr="1"/>
      <dgm:spPr/>
      <dgm:t>
        <a:bodyPr/>
        <a:lstStyle/>
        <a:p>
          <a:pPr latinLnBrk="1"/>
          <a:endParaRPr lang="ko-KR" altLang="en-US"/>
        </a:p>
      </dgm:t>
    </dgm:pt>
    <dgm:pt modelId="{4B65F990-494E-4A6E-B00E-1F0F45B2346F}">
      <dgm:prSet/>
      <dgm:spPr/>
      <dgm:t>
        <a:bodyPr/>
        <a:lstStyle/>
        <a:p>
          <a:pPr rtl="0" latinLnBrk="1"/>
          <a:r>
            <a:rPr lang="ko-KR" b="1" dirty="0" smtClean="0"/>
            <a:t>고급 </a:t>
          </a:r>
          <a:r>
            <a:rPr lang="ko-KR" altLang="en-US" b="1" dirty="0" smtClean="0"/>
            <a:t>소프트웨어 </a:t>
          </a:r>
          <a:r>
            <a:rPr lang="ko-KR" b="1" dirty="0" smtClean="0"/>
            <a:t>엔지니어  </a:t>
          </a:r>
          <a:endParaRPr lang="ko-KR" dirty="0"/>
        </a:p>
      </dgm:t>
    </dgm:pt>
    <dgm:pt modelId="{E7339AC6-92F0-42F2-B8CF-7B379102DE34}" type="parTrans" cxnId="{7CA33EB2-263C-4F33-948C-E2D32654D06C}">
      <dgm:prSet/>
      <dgm:spPr/>
      <dgm:t>
        <a:bodyPr/>
        <a:lstStyle/>
        <a:p>
          <a:pPr latinLnBrk="1"/>
          <a:endParaRPr lang="ko-KR" altLang="en-US"/>
        </a:p>
      </dgm:t>
    </dgm:pt>
    <dgm:pt modelId="{9A19F74B-6A1C-436C-9356-1D87EA72F14B}" type="sibTrans" cxnId="{7CA33EB2-263C-4F33-948C-E2D32654D06C}">
      <dgm:prSet/>
      <dgm:spPr/>
      <dgm:t>
        <a:bodyPr/>
        <a:lstStyle/>
        <a:p>
          <a:pPr latinLnBrk="1"/>
          <a:endParaRPr lang="ko-KR" altLang="en-US"/>
        </a:p>
      </dgm:t>
    </dgm:pt>
    <dgm:pt modelId="{01FB3C65-CB5E-4910-817A-52C87B14422A}">
      <dgm:prSet/>
      <dgm:spPr/>
      <dgm:t>
        <a:bodyPr/>
        <a:lstStyle/>
        <a:p>
          <a:pPr rtl="0" latinLnBrk="1"/>
          <a:r>
            <a:rPr lang="ko-KR" b="1" dirty="0" smtClean="0"/>
            <a:t>고급엔지니어링 강좌</a:t>
          </a:r>
          <a:r>
            <a:rPr lang="en-US" b="1" dirty="0" smtClean="0"/>
            <a:t>/</a:t>
          </a:r>
          <a:r>
            <a:rPr lang="ko-KR" b="1" dirty="0" smtClean="0"/>
            <a:t>워크숍 </a:t>
          </a:r>
          <a:r>
            <a:rPr lang="en-US" b="1" dirty="0" smtClean="0"/>
            <a:t>– </a:t>
          </a:r>
          <a:r>
            <a:rPr lang="en-US" b="1" dirty="0" err="1" smtClean="0"/>
            <a:t>Slowcampus</a:t>
          </a:r>
          <a:endParaRPr lang="ko-KR" dirty="0"/>
        </a:p>
      </dgm:t>
    </dgm:pt>
    <dgm:pt modelId="{F04CC18D-7B71-46C9-8D9A-DAF8F343A2DE}" type="parTrans" cxnId="{39D9CFEB-44A5-4408-9D0D-4B27374406C2}">
      <dgm:prSet/>
      <dgm:spPr/>
      <dgm:t>
        <a:bodyPr/>
        <a:lstStyle/>
        <a:p>
          <a:pPr latinLnBrk="1"/>
          <a:endParaRPr lang="ko-KR" altLang="en-US"/>
        </a:p>
      </dgm:t>
    </dgm:pt>
    <dgm:pt modelId="{B7735B6C-7D14-411D-A017-066F9242EE7D}" type="sibTrans" cxnId="{39D9CFEB-44A5-4408-9D0D-4B27374406C2}">
      <dgm:prSet/>
      <dgm:spPr/>
      <dgm:t>
        <a:bodyPr/>
        <a:lstStyle/>
        <a:p>
          <a:pPr latinLnBrk="1"/>
          <a:endParaRPr lang="ko-KR" altLang="en-US"/>
        </a:p>
      </dgm:t>
    </dgm:pt>
    <dgm:pt modelId="{F50BC272-169D-4222-B668-01695CE87201}">
      <dgm:prSet/>
      <dgm:spPr/>
      <dgm:t>
        <a:bodyPr/>
        <a:lstStyle/>
        <a:p>
          <a:pPr rtl="0" latinLnBrk="1"/>
          <a:r>
            <a:rPr lang="ko-KR" b="1" smtClean="0"/>
            <a:t>웹 기반 서비스</a:t>
          </a:r>
          <a:r>
            <a:rPr lang="en-US" b="1" smtClean="0"/>
            <a:t>(SaaS)</a:t>
          </a:r>
          <a:r>
            <a:rPr lang="ko-KR" b="1" smtClean="0"/>
            <a:t>개발을 위한 </a:t>
          </a:r>
          <a:r>
            <a:rPr lang="en-US" b="1" smtClean="0"/>
            <a:t>DevOps </a:t>
          </a:r>
          <a:r>
            <a:rPr lang="ko-KR" b="1" smtClean="0"/>
            <a:t>워크샵</a:t>
          </a:r>
          <a:endParaRPr lang="ko-KR"/>
        </a:p>
      </dgm:t>
    </dgm:pt>
    <dgm:pt modelId="{ABFF2369-4880-482A-8ECA-EB745C676A17}" type="parTrans" cxnId="{7B28068C-2728-48C0-9177-C1BA4A715BCD}">
      <dgm:prSet/>
      <dgm:spPr/>
      <dgm:t>
        <a:bodyPr/>
        <a:lstStyle/>
        <a:p>
          <a:pPr latinLnBrk="1"/>
          <a:endParaRPr lang="ko-KR" altLang="en-US"/>
        </a:p>
      </dgm:t>
    </dgm:pt>
    <dgm:pt modelId="{B1D2C33E-86D8-4A8B-8345-D7138C4BB594}" type="sibTrans" cxnId="{7B28068C-2728-48C0-9177-C1BA4A715BCD}">
      <dgm:prSet/>
      <dgm:spPr/>
      <dgm:t>
        <a:bodyPr/>
        <a:lstStyle/>
        <a:p>
          <a:pPr latinLnBrk="1"/>
          <a:endParaRPr lang="ko-KR" altLang="en-US"/>
        </a:p>
      </dgm:t>
    </dgm:pt>
    <dgm:pt modelId="{DE952D04-D2FA-466A-B9D8-B5DA78F77C82}">
      <dgm:prSet/>
      <dgm:spPr/>
      <dgm:t>
        <a:bodyPr/>
        <a:lstStyle/>
        <a:p>
          <a:pPr rtl="0" latinLnBrk="1"/>
          <a:r>
            <a:rPr lang="ko-KR" b="1" dirty="0" smtClean="0"/>
            <a:t>고급 엔지니어 경력</a:t>
          </a:r>
          <a:r>
            <a:rPr lang="en-US" b="1" dirty="0" smtClean="0"/>
            <a:t>	</a:t>
          </a:r>
          <a:endParaRPr lang="ko-KR" dirty="0"/>
        </a:p>
      </dgm:t>
    </dgm:pt>
    <dgm:pt modelId="{952155DC-AF05-4CF4-A540-35732DAFCE47}" type="parTrans" cxnId="{BADE8680-DB92-4016-AF84-D50E50B20E9A}">
      <dgm:prSet/>
      <dgm:spPr/>
      <dgm:t>
        <a:bodyPr/>
        <a:lstStyle/>
        <a:p>
          <a:pPr latinLnBrk="1"/>
          <a:endParaRPr lang="ko-KR" altLang="en-US"/>
        </a:p>
      </dgm:t>
    </dgm:pt>
    <dgm:pt modelId="{FAED518A-10D0-41B8-964B-ABE1E9F54844}" type="sibTrans" cxnId="{BADE8680-DB92-4016-AF84-D50E50B20E9A}">
      <dgm:prSet/>
      <dgm:spPr/>
      <dgm:t>
        <a:bodyPr/>
        <a:lstStyle/>
        <a:p>
          <a:pPr latinLnBrk="1"/>
          <a:endParaRPr lang="ko-KR" altLang="en-US"/>
        </a:p>
      </dgm:t>
    </dgm:pt>
    <dgm:pt modelId="{442EB89A-E1A5-4699-8F1E-B83273F922E9}">
      <dgm:prSet/>
      <dgm:spPr/>
      <dgm:t>
        <a:bodyPr/>
        <a:lstStyle/>
        <a:p>
          <a:pPr rtl="0" latinLnBrk="1"/>
          <a:r>
            <a:rPr lang="ko-KR" b="1" dirty="0" err="1" smtClean="0"/>
            <a:t>클라우드</a:t>
          </a:r>
          <a:r>
            <a:rPr lang="ko-KR" b="1" dirty="0" smtClean="0"/>
            <a:t> 인프라에 강한 </a:t>
          </a:r>
          <a:r>
            <a:rPr lang="ko-KR" b="1" dirty="0" err="1" smtClean="0"/>
            <a:t>풀스택</a:t>
          </a:r>
          <a:r>
            <a:rPr lang="ko-KR" b="1" dirty="0" smtClean="0"/>
            <a:t> 개발자</a:t>
          </a:r>
          <a:endParaRPr lang="ko-KR" dirty="0"/>
        </a:p>
      </dgm:t>
    </dgm:pt>
    <dgm:pt modelId="{CAE6D410-9925-4A6B-94D4-297ED598B5C4}" type="parTrans" cxnId="{696DA93B-2EBE-4E58-9DDC-1184A8BE5BA5}">
      <dgm:prSet/>
      <dgm:spPr/>
      <dgm:t>
        <a:bodyPr/>
        <a:lstStyle/>
        <a:p>
          <a:pPr latinLnBrk="1"/>
          <a:endParaRPr lang="ko-KR" altLang="en-US"/>
        </a:p>
      </dgm:t>
    </dgm:pt>
    <dgm:pt modelId="{8119A974-5C94-4E5E-ADCD-E4780F88CF5B}" type="sibTrans" cxnId="{696DA93B-2EBE-4E58-9DDC-1184A8BE5BA5}">
      <dgm:prSet/>
      <dgm:spPr/>
      <dgm:t>
        <a:bodyPr/>
        <a:lstStyle/>
        <a:p>
          <a:pPr latinLnBrk="1"/>
          <a:endParaRPr lang="ko-KR" altLang="en-US"/>
        </a:p>
      </dgm:t>
    </dgm:pt>
    <dgm:pt modelId="{E62A460A-0CA2-45E8-8301-707793203711}">
      <dgm:prSet/>
      <dgm:spPr/>
      <dgm:t>
        <a:bodyPr/>
        <a:lstStyle/>
        <a:p>
          <a:pPr rtl="0" latinLnBrk="1"/>
          <a:r>
            <a:rPr lang="en-US" b="1" dirty="0" smtClean="0"/>
            <a:t>Front-end </a:t>
          </a:r>
          <a:r>
            <a:rPr lang="ko-KR" b="1" dirty="0" smtClean="0"/>
            <a:t>에 강한 </a:t>
          </a:r>
          <a:r>
            <a:rPr lang="ko-KR" b="1" dirty="0" err="1" smtClean="0"/>
            <a:t>풀스택</a:t>
          </a:r>
          <a:r>
            <a:rPr lang="ko-KR" b="1" dirty="0" smtClean="0"/>
            <a:t> 개발자</a:t>
          </a:r>
          <a:endParaRPr lang="ko-KR" dirty="0"/>
        </a:p>
      </dgm:t>
    </dgm:pt>
    <dgm:pt modelId="{FF666A99-1D96-4EB9-90BB-AFB2B9DA768A}" type="parTrans" cxnId="{463007F6-D121-40FA-BE2E-3FDE5E9BE443}">
      <dgm:prSet/>
      <dgm:spPr/>
      <dgm:t>
        <a:bodyPr/>
        <a:lstStyle/>
        <a:p>
          <a:pPr latinLnBrk="1"/>
          <a:endParaRPr lang="ko-KR" altLang="en-US"/>
        </a:p>
      </dgm:t>
    </dgm:pt>
    <dgm:pt modelId="{BA85F966-C70F-4B15-920D-53ACBE8879C5}" type="sibTrans" cxnId="{463007F6-D121-40FA-BE2E-3FDE5E9BE443}">
      <dgm:prSet/>
      <dgm:spPr/>
      <dgm:t>
        <a:bodyPr/>
        <a:lstStyle/>
        <a:p>
          <a:pPr latinLnBrk="1"/>
          <a:endParaRPr lang="ko-KR" altLang="en-US"/>
        </a:p>
      </dgm:t>
    </dgm:pt>
    <dgm:pt modelId="{677A4651-4A00-4C0F-B16D-E30BF9BEDA80}">
      <dgm:prSet/>
      <dgm:spPr/>
      <dgm:t>
        <a:bodyPr/>
        <a:lstStyle/>
        <a:p>
          <a:pPr rtl="0" latinLnBrk="1"/>
          <a:r>
            <a:rPr lang="en-US" b="1" smtClean="0"/>
            <a:t>Back-end </a:t>
          </a:r>
          <a:r>
            <a:rPr lang="ko-KR" b="1" smtClean="0"/>
            <a:t>및 데이터에 강한 풀스택 개발자</a:t>
          </a:r>
          <a:endParaRPr lang="ko-KR"/>
        </a:p>
      </dgm:t>
    </dgm:pt>
    <dgm:pt modelId="{0F4FF1D3-9FA4-48D4-9845-C662A29D1938}" type="parTrans" cxnId="{757972AC-1DB9-4ABA-9749-9E7811AE5A88}">
      <dgm:prSet/>
      <dgm:spPr/>
      <dgm:t>
        <a:bodyPr/>
        <a:lstStyle/>
        <a:p>
          <a:pPr latinLnBrk="1"/>
          <a:endParaRPr lang="ko-KR" altLang="en-US"/>
        </a:p>
      </dgm:t>
    </dgm:pt>
    <dgm:pt modelId="{CE19E15B-6332-4349-AA8E-6463F4513E72}" type="sibTrans" cxnId="{757972AC-1DB9-4ABA-9749-9E7811AE5A88}">
      <dgm:prSet/>
      <dgm:spPr/>
      <dgm:t>
        <a:bodyPr/>
        <a:lstStyle/>
        <a:p>
          <a:pPr latinLnBrk="1"/>
          <a:endParaRPr lang="ko-KR" altLang="en-US"/>
        </a:p>
      </dgm:t>
    </dgm:pt>
    <dgm:pt modelId="{BE03845C-20E7-4341-94EE-C9CB9825CA72}">
      <dgm:prSet/>
      <dgm:spPr/>
      <dgm:t>
        <a:bodyPr/>
        <a:lstStyle/>
        <a:p>
          <a:pPr rtl="0" latinLnBrk="1"/>
          <a:r>
            <a:rPr lang="en-US" b="1" smtClean="0"/>
            <a:t>SaaS </a:t>
          </a:r>
          <a:r>
            <a:rPr lang="ko-KR" b="1" smtClean="0"/>
            <a:t>서비스 기획자</a:t>
          </a:r>
          <a:endParaRPr lang="ko-KR"/>
        </a:p>
      </dgm:t>
    </dgm:pt>
    <dgm:pt modelId="{331397A6-7D08-469D-AD48-B8CB3FB612D8}" type="parTrans" cxnId="{613A88DC-4F0F-4D13-BD5B-6558380913C8}">
      <dgm:prSet/>
      <dgm:spPr/>
      <dgm:t>
        <a:bodyPr/>
        <a:lstStyle/>
        <a:p>
          <a:pPr latinLnBrk="1"/>
          <a:endParaRPr lang="ko-KR" altLang="en-US"/>
        </a:p>
      </dgm:t>
    </dgm:pt>
    <dgm:pt modelId="{6DBD5730-47C5-4F85-8CD5-6E034B172621}" type="sibTrans" cxnId="{613A88DC-4F0F-4D13-BD5B-6558380913C8}">
      <dgm:prSet/>
      <dgm:spPr/>
      <dgm:t>
        <a:bodyPr/>
        <a:lstStyle/>
        <a:p>
          <a:pPr latinLnBrk="1"/>
          <a:endParaRPr lang="ko-KR" altLang="en-US"/>
        </a:p>
      </dgm:t>
    </dgm:pt>
    <dgm:pt modelId="{9E7411C5-7333-427C-9059-2D753D396537}" type="pres">
      <dgm:prSet presAssocID="{2D9DC61A-F6C4-4BAB-8463-B7206444CB4B}" presName="hierChild1" presStyleCnt="0">
        <dgm:presLayoutVars>
          <dgm:orgChart val="1"/>
          <dgm:chPref val="1"/>
          <dgm:dir/>
          <dgm:animOne val="branch"/>
          <dgm:animLvl val="lvl"/>
          <dgm:resizeHandles/>
        </dgm:presLayoutVars>
      </dgm:prSet>
      <dgm:spPr/>
      <dgm:t>
        <a:bodyPr/>
        <a:lstStyle/>
        <a:p>
          <a:pPr latinLnBrk="1"/>
          <a:endParaRPr lang="ko-KR" altLang="en-US"/>
        </a:p>
      </dgm:t>
    </dgm:pt>
    <dgm:pt modelId="{40CBFD5B-5CF8-4A84-A479-77A4FEA90B66}" type="pres">
      <dgm:prSet presAssocID="{4B65F990-494E-4A6E-B00E-1F0F45B2346F}" presName="hierRoot1" presStyleCnt="0">
        <dgm:presLayoutVars>
          <dgm:hierBranch val="init"/>
        </dgm:presLayoutVars>
      </dgm:prSet>
      <dgm:spPr/>
    </dgm:pt>
    <dgm:pt modelId="{9E9CDDA2-1B30-455A-815C-7AE6D56DF942}" type="pres">
      <dgm:prSet presAssocID="{4B65F990-494E-4A6E-B00E-1F0F45B2346F}" presName="rootComposite1" presStyleCnt="0"/>
      <dgm:spPr/>
    </dgm:pt>
    <dgm:pt modelId="{963A07A8-BE57-4BED-BA60-6E4050F952F5}" type="pres">
      <dgm:prSet presAssocID="{4B65F990-494E-4A6E-B00E-1F0F45B2346F}" presName="rootText1" presStyleLbl="node0" presStyleIdx="0" presStyleCnt="1" custScaleX="133638">
        <dgm:presLayoutVars>
          <dgm:chMax/>
          <dgm:chPref val="3"/>
        </dgm:presLayoutVars>
      </dgm:prSet>
      <dgm:spPr/>
      <dgm:t>
        <a:bodyPr/>
        <a:lstStyle/>
        <a:p>
          <a:pPr latinLnBrk="1"/>
          <a:endParaRPr lang="ko-KR" altLang="en-US"/>
        </a:p>
      </dgm:t>
    </dgm:pt>
    <dgm:pt modelId="{7621579F-9089-4F62-BF7B-C1E274BEC7D4}" type="pres">
      <dgm:prSet presAssocID="{4B65F990-494E-4A6E-B00E-1F0F45B2346F}" presName="titleText1" presStyleLbl="fgAcc0" presStyleIdx="0" presStyleCnt="1">
        <dgm:presLayoutVars>
          <dgm:chMax val="0"/>
          <dgm:chPref val="0"/>
        </dgm:presLayoutVars>
      </dgm:prSet>
      <dgm:spPr/>
      <dgm:t>
        <a:bodyPr/>
        <a:lstStyle/>
        <a:p>
          <a:pPr latinLnBrk="1"/>
          <a:endParaRPr lang="ko-KR" altLang="en-US"/>
        </a:p>
      </dgm:t>
    </dgm:pt>
    <dgm:pt modelId="{00F79DAB-CBDD-4744-BE7A-66BA56B7FC21}" type="pres">
      <dgm:prSet presAssocID="{4B65F990-494E-4A6E-B00E-1F0F45B2346F}" presName="rootConnector1" presStyleLbl="node1" presStyleIdx="0" presStyleCnt="7"/>
      <dgm:spPr/>
      <dgm:t>
        <a:bodyPr/>
        <a:lstStyle/>
        <a:p>
          <a:pPr latinLnBrk="1"/>
          <a:endParaRPr lang="ko-KR" altLang="en-US"/>
        </a:p>
      </dgm:t>
    </dgm:pt>
    <dgm:pt modelId="{688A39BA-DF39-40D0-9527-ED30ABCD21DE}" type="pres">
      <dgm:prSet presAssocID="{4B65F990-494E-4A6E-B00E-1F0F45B2346F}" presName="hierChild2" presStyleCnt="0"/>
      <dgm:spPr/>
    </dgm:pt>
    <dgm:pt modelId="{BE29ED8B-E155-465C-8BA0-691ADDB67357}" type="pres">
      <dgm:prSet presAssocID="{F04CC18D-7B71-46C9-8D9A-DAF8F343A2DE}" presName="Name37" presStyleLbl="parChTrans1D2" presStyleIdx="0" presStyleCnt="2"/>
      <dgm:spPr/>
      <dgm:t>
        <a:bodyPr/>
        <a:lstStyle/>
        <a:p>
          <a:pPr latinLnBrk="1"/>
          <a:endParaRPr lang="ko-KR" altLang="en-US"/>
        </a:p>
      </dgm:t>
    </dgm:pt>
    <dgm:pt modelId="{8764DA4E-E979-4332-834F-8C93333DA6BD}" type="pres">
      <dgm:prSet presAssocID="{01FB3C65-CB5E-4910-817A-52C87B14422A}" presName="hierRoot2" presStyleCnt="0">
        <dgm:presLayoutVars>
          <dgm:hierBranch val="init"/>
        </dgm:presLayoutVars>
      </dgm:prSet>
      <dgm:spPr/>
    </dgm:pt>
    <dgm:pt modelId="{1E1D8C4F-925B-4434-96C1-732CDCB65F6D}" type="pres">
      <dgm:prSet presAssocID="{01FB3C65-CB5E-4910-817A-52C87B14422A}" presName="rootComposite" presStyleCnt="0"/>
      <dgm:spPr/>
    </dgm:pt>
    <dgm:pt modelId="{647F7FF7-048A-4F9C-9252-72E673BE21AE}" type="pres">
      <dgm:prSet presAssocID="{01FB3C65-CB5E-4910-817A-52C87B14422A}" presName="rootText" presStyleLbl="node1" presStyleIdx="0" presStyleCnt="7">
        <dgm:presLayoutVars>
          <dgm:chMax/>
          <dgm:chPref val="3"/>
        </dgm:presLayoutVars>
      </dgm:prSet>
      <dgm:spPr/>
      <dgm:t>
        <a:bodyPr/>
        <a:lstStyle/>
        <a:p>
          <a:pPr latinLnBrk="1"/>
          <a:endParaRPr lang="ko-KR" altLang="en-US"/>
        </a:p>
      </dgm:t>
    </dgm:pt>
    <dgm:pt modelId="{373AACCC-898F-4F73-AE7C-F112B13573D3}" type="pres">
      <dgm:prSet presAssocID="{01FB3C65-CB5E-4910-817A-52C87B14422A}" presName="titleText2" presStyleLbl="fgAcc1" presStyleIdx="0" presStyleCnt="7">
        <dgm:presLayoutVars>
          <dgm:chMax val="0"/>
          <dgm:chPref val="0"/>
        </dgm:presLayoutVars>
      </dgm:prSet>
      <dgm:spPr/>
      <dgm:t>
        <a:bodyPr/>
        <a:lstStyle/>
        <a:p>
          <a:pPr latinLnBrk="1"/>
          <a:endParaRPr lang="ko-KR" altLang="en-US"/>
        </a:p>
      </dgm:t>
    </dgm:pt>
    <dgm:pt modelId="{2A6C4201-8474-4ADA-8230-FBD4EE2372AE}" type="pres">
      <dgm:prSet presAssocID="{01FB3C65-CB5E-4910-817A-52C87B14422A}" presName="rootConnector" presStyleLbl="node2" presStyleIdx="0" presStyleCnt="0"/>
      <dgm:spPr/>
      <dgm:t>
        <a:bodyPr/>
        <a:lstStyle/>
        <a:p>
          <a:pPr latinLnBrk="1"/>
          <a:endParaRPr lang="ko-KR" altLang="en-US"/>
        </a:p>
      </dgm:t>
    </dgm:pt>
    <dgm:pt modelId="{50C83AD8-4362-45CD-8FF1-6BCD88238452}" type="pres">
      <dgm:prSet presAssocID="{01FB3C65-CB5E-4910-817A-52C87B14422A}" presName="hierChild4" presStyleCnt="0"/>
      <dgm:spPr/>
    </dgm:pt>
    <dgm:pt modelId="{502A1DFB-D70F-4197-865C-60C6729E4773}" type="pres">
      <dgm:prSet presAssocID="{ABFF2369-4880-482A-8ECA-EB745C676A17}" presName="Name37" presStyleLbl="parChTrans1D3" presStyleIdx="0" presStyleCnt="5"/>
      <dgm:spPr/>
      <dgm:t>
        <a:bodyPr/>
        <a:lstStyle/>
        <a:p>
          <a:pPr latinLnBrk="1"/>
          <a:endParaRPr lang="ko-KR" altLang="en-US"/>
        </a:p>
      </dgm:t>
    </dgm:pt>
    <dgm:pt modelId="{54E5813A-6841-46B9-9276-633224754122}" type="pres">
      <dgm:prSet presAssocID="{F50BC272-169D-4222-B668-01695CE87201}" presName="hierRoot2" presStyleCnt="0">
        <dgm:presLayoutVars>
          <dgm:hierBranch val="init"/>
        </dgm:presLayoutVars>
      </dgm:prSet>
      <dgm:spPr/>
    </dgm:pt>
    <dgm:pt modelId="{BCF5A70D-C027-40A2-A3A1-C5C1C4ABAAD2}" type="pres">
      <dgm:prSet presAssocID="{F50BC272-169D-4222-B668-01695CE87201}" presName="rootComposite" presStyleCnt="0"/>
      <dgm:spPr/>
    </dgm:pt>
    <dgm:pt modelId="{0CE3C387-A585-475E-BFEE-6EA6FF3E7864}" type="pres">
      <dgm:prSet presAssocID="{F50BC272-169D-4222-B668-01695CE87201}" presName="rootText" presStyleLbl="node1" presStyleIdx="1" presStyleCnt="7">
        <dgm:presLayoutVars>
          <dgm:chMax/>
          <dgm:chPref val="3"/>
        </dgm:presLayoutVars>
      </dgm:prSet>
      <dgm:spPr/>
      <dgm:t>
        <a:bodyPr/>
        <a:lstStyle/>
        <a:p>
          <a:pPr latinLnBrk="1"/>
          <a:endParaRPr lang="ko-KR" altLang="en-US"/>
        </a:p>
      </dgm:t>
    </dgm:pt>
    <dgm:pt modelId="{BDF1A84A-D52B-4BBB-BFF8-57BE6AC89D41}" type="pres">
      <dgm:prSet presAssocID="{F50BC272-169D-4222-B668-01695CE87201}" presName="titleText2" presStyleLbl="fgAcc1" presStyleIdx="1" presStyleCnt="7">
        <dgm:presLayoutVars>
          <dgm:chMax val="0"/>
          <dgm:chPref val="0"/>
        </dgm:presLayoutVars>
      </dgm:prSet>
      <dgm:spPr/>
      <dgm:t>
        <a:bodyPr/>
        <a:lstStyle/>
        <a:p>
          <a:pPr latinLnBrk="1"/>
          <a:endParaRPr lang="ko-KR" altLang="en-US"/>
        </a:p>
      </dgm:t>
    </dgm:pt>
    <dgm:pt modelId="{5F29615B-80A7-4030-B601-EC33011D56AA}" type="pres">
      <dgm:prSet presAssocID="{F50BC272-169D-4222-B668-01695CE87201}" presName="rootConnector" presStyleLbl="node3" presStyleIdx="0" presStyleCnt="0"/>
      <dgm:spPr/>
      <dgm:t>
        <a:bodyPr/>
        <a:lstStyle/>
        <a:p>
          <a:pPr latinLnBrk="1"/>
          <a:endParaRPr lang="ko-KR" altLang="en-US"/>
        </a:p>
      </dgm:t>
    </dgm:pt>
    <dgm:pt modelId="{A489B92A-C3F8-42E4-82E3-028D3426CB67}" type="pres">
      <dgm:prSet presAssocID="{F50BC272-169D-4222-B668-01695CE87201}" presName="hierChild4" presStyleCnt="0"/>
      <dgm:spPr/>
    </dgm:pt>
    <dgm:pt modelId="{56F9A729-3D2F-4DF8-8353-6D509139AFD3}" type="pres">
      <dgm:prSet presAssocID="{F50BC272-169D-4222-B668-01695CE87201}" presName="hierChild5" presStyleCnt="0"/>
      <dgm:spPr/>
    </dgm:pt>
    <dgm:pt modelId="{422BA9D6-4EE8-4D6E-AE1E-9FE9E8B0547B}" type="pres">
      <dgm:prSet presAssocID="{01FB3C65-CB5E-4910-817A-52C87B14422A}" presName="hierChild5" presStyleCnt="0"/>
      <dgm:spPr/>
    </dgm:pt>
    <dgm:pt modelId="{C459B355-6B45-4AED-9F82-71B50797A8E7}" type="pres">
      <dgm:prSet presAssocID="{952155DC-AF05-4CF4-A540-35732DAFCE47}" presName="Name37" presStyleLbl="parChTrans1D2" presStyleIdx="1" presStyleCnt="2"/>
      <dgm:spPr/>
      <dgm:t>
        <a:bodyPr/>
        <a:lstStyle/>
        <a:p>
          <a:pPr latinLnBrk="1"/>
          <a:endParaRPr lang="ko-KR" altLang="en-US"/>
        </a:p>
      </dgm:t>
    </dgm:pt>
    <dgm:pt modelId="{C974F0A8-5E1B-4A31-A6E8-E95A2D5844F8}" type="pres">
      <dgm:prSet presAssocID="{DE952D04-D2FA-466A-B9D8-B5DA78F77C82}" presName="hierRoot2" presStyleCnt="0">
        <dgm:presLayoutVars>
          <dgm:hierBranch val="init"/>
        </dgm:presLayoutVars>
      </dgm:prSet>
      <dgm:spPr/>
    </dgm:pt>
    <dgm:pt modelId="{230273F1-2D6B-480C-82F7-A2788C9D8209}" type="pres">
      <dgm:prSet presAssocID="{DE952D04-D2FA-466A-B9D8-B5DA78F77C82}" presName="rootComposite" presStyleCnt="0"/>
      <dgm:spPr/>
    </dgm:pt>
    <dgm:pt modelId="{25A6A328-710F-4787-87BF-00CCCA57C482}" type="pres">
      <dgm:prSet presAssocID="{DE952D04-D2FA-466A-B9D8-B5DA78F77C82}" presName="rootText" presStyleLbl="node1" presStyleIdx="2" presStyleCnt="7">
        <dgm:presLayoutVars>
          <dgm:chMax/>
          <dgm:chPref val="3"/>
        </dgm:presLayoutVars>
      </dgm:prSet>
      <dgm:spPr/>
      <dgm:t>
        <a:bodyPr/>
        <a:lstStyle/>
        <a:p>
          <a:pPr latinLnBrk="1"/>
          <a:endParaRPr lang="ko-KR" altLang="en-US"/>
        </a:p>
      </dgm:t>
    </dgm:pt>
    <dgm:pt modelId="{8F3F92DC-1D11-4DA7-BCE8-525B36ABE78E}" type="pres">
      <dgm:prSet presAssocID="{DE952D04-D2FA-466A-B9D8-B5DA78F77C82}" presName="titleText2" presStyleLbl="fgAcc1" presStyleIdx="2" presStyleCnt="7">
        <dgm:presLayoutVars>
          <dgm:chMax val="0"/>
          <dgm:chPref val="0"/>
        </dgm:presLayoutVars>
      </dgm:prSet>
      <dgm:spPr/>
      <dgm:t>
        <a:bodyPr/>
        <a:lstStyle/>
        <a:p>
          <a:pPr latinLnBrk="1"/>
          <a:endParaRPr lang="ko-KR" altLang="en-US"/>
        </a:p>
      </dgm:t>
    </dgm:pt>
    <dgm:pt modelId="{8CF54EEA-600E-4352-926E-3A198E6BFDA6}" type="pres">
      <dgm:prSet presAssocID="{DE952D04-D2FA-466A-B9D8-B5DA78F77C82}" presName="rootConnector" presStyleLbl="node2" presStyleIdx="0" presStyleCnt="0"/>
      <dgm:spPr/>
      <dgm:t>
        <a:bodyPr/>
        <a:lstStyle/>
        <a:p>
          <a:pPr latinLnBrk="1"/>
          <a:endParaRPr lang="ko-KR" altLang="en-US"/>
        </a:p>
      </dgm:t>
    </dgm:pt>
    <dgm:pt modelId="{A3C0A2CD-86C8-4FD2-B6C4-EDFD78AA5EF4}" type="pres">
      <dgm:prSet presAssocID="{DE952D04-D2FA-466A-B9D8-B5DA78F77C82}" presName="hierChild4" presStyleCnt="0"/>
      <dgm:spPr/>
    </dgm:pt>
    <dgm:pt modelId="{50F1E28D-FF26-41A9-9C89-305B829C8B44}" type="pres">
      <dgm:prSet presAssocID="{CAE6D410-9925-4A6B-94D4-297ED598B5C4}" presName="Name37" presStyleLbl="parChTrans1D3" presStyleIdx="1" presStyleCnt="5"/>
      <dgm:spPr/>
      <dgm:t>
        <a:bodyPr/>
        <a:lstStyle/>
        <a:p>
          <a:pPr latinLnBrk="1"/>
          <a:endParaRPr lang="ko-KR" altLang="en-US"/>
        </a:p>
      </dgm:t>
    </dgm:pt>
    <dgm:pt modelId="{AD4292AB-6AE7-4F09-94E3-61EFC7034785}" type="pres">
      <dgm:prSet presAssocID="{442EB89A-E1A5-4699-8F1E-B83273F922E9}" presName="hierRoot2" presStyleCnt="0">
        <dgm:presLayoutVars>
          <dgm:hierBranch val="init"/>
        </dgm:presLayoutVars>
      </dgm:prSet>
      <dgm:spPr/>
    </dgm:pt>
    <dgm:pt modelId="{D7202797-B15C-4922-BC1F-E7BCE64B4922}" type="pres">
      <dgm:prSet presAssocID="{442EB89A-E1A5-4699-8F1E-B83273F922E9}" presName="rootComposite" presStyleCnt="0"/>
      <dgm:spPr/>
    </dgm:pt>
    <dgm:pt modelId="{3AA4CCE9-6756-4C0B-B146-6C0DF8EC8E12}" type="pres">
      <dgm:prSet presAssocID="{442EB89A-E1A5-4699-8F1E-B83273F922E9}" presName="rootText" presStyleLbl="node1" presStyleIdx="3" presStyleCnt="7">
        <dgm:presLayoutVars>
          <dgm:chMax/>
          <dgm:chPref val="3"/>
        </dgm:presLayoutVars>
      </dgm:prSet>
      <dgm:spPr/>
      <dgm:t>
        <a:bodyPr/>
        <a:lstStyle/>
        <a:p>
          <a:pPr latinLnBrk="1"/>
          <a:endParaRPr lang="ko-KR" altLang="en-US"/>
        </a:p>
      </dgm:t>
    </dgm:pt>
    <dgm:pt modelId="{E43AD206-7529-4E65-BF48-9178575E999A}" type="pres">
      <dgm:prSet presAssocID="{442EB89A-E1A5-4699-8F1E-B83273F922E9}" presName="titleText2" presStyleLbl="fgAcc1" presStyleIdx="3" presStyleCnt="7">
        <dgm:presLayoutVars>
          <dgm:chMax val="0"/>
          <dgm:chPref val="0"/>
        </dgm:presLayoutVars>
      </dgm:prSet>
      <dgm:spPr/>
      <dgm:t>
        <a:bodyPr/>
        <a:lstStyle/>
        <a:p>
          <a:pPr latinLnBrk="1"/>
          <a:endParaRPr lang="ko-KR" altLang="en-US"/>
        </a:p>
      </dgm:t>
    </dgm:pt>
    <dgm:pt modelId="{6A4FF890-6A57-48CE-9BA1-28DF09FE1602}" type="pres">
      <dgm:prSet presAssocID="{442EB89A-E1A5-4699-8F1E-B83273F922E9}" presName="rootConnector" presStyleLbl="node3" presStyleIdx="0" presStyleCnt="0"/>
      <dgm:spPr/>
      <dgm:t>
        <a:bodyPr/>
        <a:lstStyle/>
        <a:p>
          <a:pPr latinLnBrk="1"/>
          <a:endParaRPr lang="ko-KR" altLang="en-US"/>
        </a:p>
      </dgm:t>
    </dgm:pt>
    <dgm:pt modelId="{D198DAA7-F2CC-4C7D-ADCA-CB80741527AA}" type="pres">
      <dgm:prSet presAssocID="{442EB89A-E1A5-4699-8F1E-B83273F922E9}" presName="hierChild4" presStyleCnt="0"/>
      <dgm:spPr/>
    </dgm:pt>
    <dgm:pt modelId="{74710FF7-534D-4C9D-81B4-9C38AE83279F}" type="pres">
      <dgm:prSet presAssocID="{442EB89A-E1A5-4699-8F1E-B83273F922E9}" presName="hierChild5" presStyleCnt="0"/>
      <dgm:spPr/>
    </dgm:pt>
    <dgm:pt modelId="{D1264E59-B4AB-4C26-97D9-EEF3D0E5D867}" type="pres">
      <dgm:prSet presAssocID="{FF666A99-1D96-4EB9-90BB-AFB2B9DA768A}" presName="Name37" presStyleLbl="parChTrans1D3" presStyleIdx="2" presStyleCnt="5"/>
      <dgm:spPr/>
      <dgm:t>
        <a:bodyPr/>
        <a:lstStyle/>
        <a:p>
          <a:pPr latinLnBrk="1"/>
          <a:endParaRPr lang="ko-KR" altLang="en-US"/>
        </a:p>
      </dgm:t>
    </dgm:pt>
    <dgm:pt modelId="{E47286C8-9706-4D36-A883-21616E8991D7}" type="pres">
      <dgm:prSet presAssocID="{E62A460A-0CA2-45E8-8301-707793203711}" presName="hierRoot2" presStyleCnt="0">
        <dgm:presLayoutVars>
          <dgm:hierBranch val="init"/>
        </dgm:presLayoutVars>
      </dgm:prSet>
      <dgm:spPr/>
    </dgm:pt>
    <dgm:pt modelId="{B79572D2-0B0C-44F6-BB16-40BF15C583D9}" type="pres">
      <dgm:prSet presAssocID="{E62A460A-0CA2-45E8-8301-707793203711}" presName="rootComposite" presStyleCnt="0"/>
      <dgm:spPr/>
    </dgm:pt>
    <dgm:pt modelId="{9955223E-062D-49CB-9CA9-479F3EF170BC}" type="pres">
      <dgm:prSet presAssocID="{E62A460A-0CA2-45E8-8301-707793203711}" presName="rootText" presStyleLbl="node1" presStyleIdx="4" presStyleCnt="7">
        <dgm:presLayoutVars>
          <dgm:chMax/>
          <dgm:chPref val="3"/>
        </dgm:presLayoutVars>
      </dgm:prSet>
      <dgm:spPr/>
      <dgm:t>
        <a:bodyPr/>
        <a:lstStyle/>
        <a:p>
          <a:pPr latinLnBrk="1"/>
          <a:endParaRPr lang="ko-KR" altLang="en-US"/>
        </a:p>
      </dgm:t>
    </dgm:pt>
    <dgm:pt modelId="{982E8B7D-E0BE-40BC-993B-805760E8C562}" type="pres">
      <dgm:prSet presAssocID="{E62A460A-0CA2-45E8-8301-707793203711}" presName="titleText2" presStyleLbl="fgAcc1" presStyleIdx="4" presStyleCnt="7">
        <dgm:presLayoutVars>
          <dgm:chMax val="0"/>
          <dgm:chPref val="0"/>
        </dgm:presLayoutVars>
      </dgm:prSet>
      <dgm:spPr/>
      <dgm:t>
        <a:bodyPr/>
        <a:lstStyle/>
        <a:p>
          <a:pPr latinLnBrk="1"/>
          <a:endParaRPr lang="ko-KR" altLang="en-US"/>
        </a:p>
      </dgm:t>
    </dgm:pt>
    <dgm:pt modelId="{BF5F866D-D9BE-4578-AA9C-AC3188CE074C}" type="pres">
      <dgm:prSet presAssocID="{E62A460A-0CA2-45E8-8301-707793203711}" presName="rootConnector" presStyleLbl="node3" presStyleIdx="0" presStyleCnt="0"/>
      <dgm:spPr/>
      <dgm:t>
        <a:bodyPr/>
        <a:lstStyle/>
        <a:p>
          <a:pPr latinLnBrk="1"/>
          <a:endParaRPr lang="ko-KR" altLang="en-US"/>
        </a:p>
      </dgm:t>
    </dgm:pt>
    <dgm:pt modelId="{A14D65EF-D3BE-4A15-A124-C3ECCEE4B2AD}" type="pres">
      <dgm:prSet presAssocID="{E62A460A-0CA2-45E8-8301-707793203711}" presName="hierChild4" presStyleCnt="0"/>
      <dgm:spPr/>
    </dgm:pt>
    <dgm:pt modelId="{172794A7-31B3-4675-8CA2-822A522E7AAC}" type="pres">
      <dgm:prSet presAssocID="{E62A460A-0CA2-45E8-8301-707793203711}" presName="hierChild5" presStyleCnt="0"/>
      <dgm:spPr/>
    </dgm:pt>
    <dgm:pt modelId="{8168D133-E3CF-45D8-8D2E-3E180628E3C3}" type="pres">
      <dgm:prSet presAssocID="{0F4FF1D3-9FA4-48D4-9845-C662A29D1938}" presName="Name37" presStyleLbl="parChTrans1D3" presStyleIdx="3" presStyleCnt="5"/>
      <dgm:spPr/>
      <dgm:t>
        <a:bodyPr/>
        <a:lstStyle/>
        <a:p>
          <a:pPr latinLnBrk="1"/>
          <a:endParaRPr lang="ko-KR" altLang="en-US"/>
        </a:p>
      </dgm:t>
    </dgm:pt>
    <dgm:pt modelId="{D5320376-9B18-4A1E-8556-05EE0CE08E9A}" type="pres">
      <dgm:prSet presAssocID="{677A4651-4A00-4C0F-B16D-E30BF9BEDA80}" presName="hierRoot2" presStyleCnt="0">
        <dgm:presLayoutVars>
          <dgm:hierBranch val="init"/>
        </dgm:presLayoutVars>
      </dgm:prSet>
      <dgm:spPr/>
    </dgm:pt>
    <dgm:pt modelId="{3690D284-3DA5-42E5-8CAF-2FA8446AC8A5}" type="pres">
      <dgm:prSet presAssocID="{677A4651-4A00-4C0F-B16D-E30BF9BEDA80}" presName="rootComposite" presStyleCnt="0"/>
      <dgm:spPr/>
    </dgm:pt>
    <dgm:pt modelId="{5C2D8FA9-790A-4C8F-B921-63825ED09FCB}" type="pres">
      <dgm:prSet presAssocID="{677A4651-4A00-4C0F-B16D-E30BF9BEDA80}" presName="rootText" presStyleLbl="node1" presStyleIdx="5" presStyleCnt="7">
        <dgm:presLayoutVars>
          <dgm:chMax/>
          <dgm:chPref val="3"/>
        </dgm:presLayoutVars>
      </dgm:prSet>
      <dgm:spPr/>
      <dgm:t>
        <a:bodyPr/>
        <a:lstStyle/>
        <a:p>
          <a:pPr latinLnBrk="1"/>
          <a:endParaRPr lang="ko-KR" altLang="en-US"/>
        </a:p>
      </dgm:t>
    </dgm:pt>
    <dgm:pt modelId="{CAD5FED6-6CF4-4818-A399-AEAFA7560A72}" type="pres">
      <dgm:prSet presAssocID="{677A4651-4A00-4C0F-B16D-E30BF9BEDA80}" presName="titleText2" presStyleLbl="fgAcc1" presStyleIdx="5" presStyleCnt="7">
        <dgm:presLayoutVars>
          <dgm:chMax val="0"/>
          <dgm:chPref val="0"/>
        </dgm:presLayoutVars>
      </dgm:prSet>
      <dgm:spPr/>
      <dgm:t>
        <a:bodyPr/>
        <a:lstStyle/>
        <a:p>
          <a:pPr latinLnBrk="1"/>
          <a:endParaRPr lang="ko-KR" altLang="en-US"/>
        </a:p>
      </dgm:t>
    </dgm:pt>
    <dgm:pt modelId="{BCE6B72D-C63D-4291-9D6B-26A2549B5C1A}" type="pres">
      <dgm:prSet presAssocID="{677A4651-4A00-4C0F-B16D-E30BF9BEDA80}" presName="rootConnector" presStyleLbl="node3" presStyleIdx="0" presStyleCnt="0"/>
      <dgm:spPr/>
      <dgm:t>
        <a:bodyPr/>
        <a:lstStyle/>
        <a:p>
          <a:pPr latinLnBrk="1"/>
          <a:endParaRPr lang="ko-KR" altLang="en-US"/>
        </a:p>
      </dgm:t>
    </dgm:pt>
    <dgm:pt modelId="{19350171-BAB1-4268-A59D-3E1D1F373A2E}" type="pres">
      <dgm:prSet presAssocID="{677A4651-4A00-4C0F-B16D-E30BF9BEDA80}" presName="hierChild4" presStyleCnt="0"/>
      <dgm:spPr/>
    </dgm:pt>
    <dgm:pt modelId="{173E78C1-345C-452A-A2FB-60949359D1FB}" type="pres">
      <dgm:prSet presAssocID="{677A4651-4A00-4C0F-B16D-E30BF9BEDA80}" presName="hierChild5" presStyleCnt="0"/>
      <dgm:spPr/>
    </dgm:pt>
    <dgm:pt modelId="{46782EA4-1FD5-4612-B9A1-E1393C2B2324}" type="pres">
      <dgm:prSet presAssocID="{331397A6-7D08-469D-AD48-B8CB3FB612D8}" presName="Name37" presStyleLbl="parChTrans1D3" presStyleIdx="4" presStyleCnt="5"/>
      <dgm:spPr/>
      <dgm:t>
        <a:bodyPr/>
        <a:lstStyle/>
        <a:p>
          <a:pPr latinLnBrk="1"/>
          <a:endParaRPr lang="ko-KR" altLang="en-US"/>
        </a:p>
      </dgm:t>
    </dgm:pt>
    <dgm:pt modelId="{DED3D0E8-4293-4937-8DDC-DD9A2D8B57BB}" type="pres">
      <dgm:prSet presAssocID="{BE03845C-20E7-4341-94EE-C9CB9825CA72}" presName="hierRoot2" presStyleCnt="0">
        <dgm:presLayoutVars>
          <dgm:hierBranch val="init"/>
        </dgm:presLayoutVars>
      </dgm:prSet>
      <dgm:spPr/>
    </dgm:pt>
    <dgm:pt modelId="{50D8C95B-E515-411D-BEF1-2EDBC38451BF}" type="pres">
      <dgm:prSet presAssocID="{BE03845C-20E7-4341-94EE-C9CB9825CA72}" presName="rootComposite" presStyleCnt="0"/>
      <dgm:spPr/>
    </dgm:pt>
    <dgm:pt modelId="{D26FB387-5125-46B9-9AC0-353AC8005E09}" type="pres">
      <dgm:prSet presAssocID="{BE03845C-20E7-4341-94EE-C9CB9825CA72}" presName="rootText" presStyleLbl="node1" presStyleIdx="6" presStyleCnt="7">
        <dgm:presLayoutVars>
          <dgm:chMax/>
          <dgm:chPref val="3"/>
        </dgm:presLayoutVars>
      </dgm:prSet>
      <dgm:spPr/>
      <dgm:t>
        <a:bodyPr/>
        <a:lstStyle/>
        <a:p>
          <a:pPr latinLnBrk="1"/>
          <a:endParaRPr lang="ko-KR" altLang="en-US"/>
        </a:p>
      </dgm:t>
    </dgm:pt>
    <dgm:pt modelId="{9CB61598-613B-4AC3-9CD9-D102EA6C8116}" type="pres">
      <dgm:prSet presAssocID="{BE03845C-20E7-4341-94EE-C9CB9825CA72}" presName="titleText2" presStyleLbl="fgAcc1" presStyleIdx="6" presStyleCnt="7">
        <dgm:presLayoutVars>
          <dgm:chMax val="0"/>
          <dgm:chPref val="0"/>
        </dgm:presLayoutVars>
      </dgm:prSet>
      <dgm:spPr/>
      <dgm:t>
        <a:bodyPr/>
        <a:lstStyle/>
        <a:p>
          <a:pPr latinLnBrk="1"/>
          <a:endParaRPr lang="ko-KR" altLang="en-US"/>
        </a:p>
      </dgm:t>
    </dgm:pt>
    <dgm:pt modelId="{E59257FC-4079-47BC-820A-17EF5E3A8A0A}" type="pres">
      <dgm:prSet presAssocID="{BE03845C-20E7-4341-94EE-C9CB9825CA72}" presName="rootConnector" presStyleLbl="node3" presStyleIdx="0" presStyleCnt="0"/>
      <dgm:spPr/>
      <dgm:t>
        <a:bodyPr/>
        <a:lstStyle/>
        <a:p>
          <a:pPr latinLnBrk="1"/>
          <a:endParaRPr lang="ko-KR" altLang="en-US"/>
        </a:p>
      </dgm:t>
    </dgm:pt>
    <dgm:pt modelId="{5A55C323-E3CD-4FBE-8F80-50FDEF999072}" type="pres">
      <dgm:prSet presAssocID="{BE03845C-20E7-4341-94EE-C9CB9825CA72}" presName="hierChild4" presStyleCnt="0"/>
      <dgm:spPr/>
    </dgm:pt>
    <dgm:pt modelId="{2EBC819E-9D18-41E1-8A56-181899583ACB}" type="pres">
      <dgm:prSet presAssocID="{BE03845C-20E7-4341-94EE-C9CB9825CA72}" presName="hierChild5" presStyleCnt="0"/>
      <dgm:spPr/>
    </dgm:pt>
    <dgm:pt modelId="{642106FC-A873-4AB9-BD06-6F58E4442C94}" type="pres">
      <dgm:prSet presAssocID="{DE952D04-D2FA-466A-B9D8-B5DA78F77C82}" presName="hierChild5" presStyleCnt="0"/>
      <dgm:spPr/>
    </dgm:pt>
    <dgm:pt modelId="{EA10DCD2-A695-46D0-8DF3-A5458853C43D}" type="pres">
      <dgm:prSet presAssocID="{4B65F990-494E-4A6E-B00E-1F0F45B2346F}" presName="hierChild3" presStyleCnt="0"/>
      <dgm:spPr/>
    </dgm:pt>
  </dgm:ptLst>
  <dgm:cxnLst>
    <dgm:cxn modelId="{AA17E0F4-D410-4E59-9C2A-30D9CF3C7200}" type="presOf" srcId="{E62A460A-0CA2-45E8-8301-707793203711}" destId="{9955223E-062D-49CB-9CA9-479F3EF170BC}" srcOrd="0" destOrd="0" presId="urn:microsoft.com/office/officeart/2008/layout/NameandTitleOrganizationalChart"/>
    <dgm:cxn modelId="{7389F0E6-5A90-43D4-96B9-10683C1EF056}" type="presOf" srcId="{BA85F966-C70F-4B15-920D-53ACBE8879C5}" destId="{982E8B7D-E0BE-40BC-993B-805760E8C562}" srcOrd="0" destOrd="0" presId="urn:microsoft.com/office/officeart/2008/layout/NameandTitleOrganizationalChart"/>
    <dgm:cxn modelId="{DF2E523F-EF58-4192-A3D5-2FED32D488A7}" type="presOf" srcId="{CAE6D410-9925-4A6B-94D4-297ED598B5C4}" destId="{50F1E28D-FF26-41A9-9C89-305B829C8B44}" srcOrd="0" destOrd="0" presId="urn:microsoft.com/office/officeart/2008/layout/NameandTitleOrganizationalChart"/>
    <dgm:cxn modelId="{A809D36B-4F39-4D2E-AFFE-1504C2B03EEB}" type="presOf" srcId="{ABFF2369-4880-482A-8ECA-EB745C676A17}" destId="{502A1DFB-D70F-4197-865C-60C6729E4773}" srcOrd="0" destOrd="0" presId="urn:microsoft.com/office/officeart/2008/layout/NameandTitleOrganizationalChart"/>
    <dgm:cxn modelId="{A3280710-AAFA-4AE2-88D2-00774A3B4A82}" type="presOf" srcId="{952155DC-AF05-4CF4-A540-35732DAFCE47}" destId="{C459B355-6B45-4AED-9F82-71B50797A8E7}" srcOrd="0" destOrd="0" presId="urn:microsoft.com/office/officeart/2008/layout/NameandTitleOrganizationalChart"/>
    <dgm:cxn modelId="{4197F387-938E-4344-B5CE-C71AF5E73E8B}" type="presOf" srcId="{4B65F990-494E-4A6E-B00E-1F0F45B2346F}" destId="{00F79DAB-CBDD-4744-BE7A-66BA56B7FC21}" srcOrd="1" destOrd="0" presId="urn:microsoft.com/office/officeart/2008/layout/NameandTitleOrganizationalChart"/>
    <dgm:cxn modelId="{E3A65CD5-77BE-47BE-A1DC-ACC13D6C3C86}" type="presOf" srcId="{B7735B6C-7D14-411D-A017-066F9242EE7D}" destId="{373AACCC-898F-4F73-AE7C-F112B13573D3}" srcOrd="0" destOrd="0" presId="urn:microsoft.com/office/officeart/2008/layout/NameandTitleOrganizationalChart"/>
    <dgm:cxn modelId="{BF3C8EAA-C2B5-480F-8B35-C07E2180F16A}" type="presOf" srcId="{677A4651-4A00-4C0F-B16D-E30BF9BEDA80}" destId="{5C2D8FA9-790A-4C8F-B921-63825ED09FCB}" srcOrd="0" destOrd="0" presId="urn:microsoft.com/office/officeart/2008/layout/NameandTitleOrganizationalChart"/>
    <dgm:cxn modelId="{7D1B3820-A06D-4F00-828A-1955F8B61D6F}" type="presOf" srcId="{DE952D04-D2FA-466A-B9D8-B5DA78F77C82}" destId="{25A6A328-710F-4787-87BF-00CCCA57C482}" srcOrd="0" destOrd="0" presId="urn:microsoft.com/office/officeart/2008/layout/NameandTitleOrganizationalChart"/>
    <dgm:cxn modelId="{696DA93B-2EBE-4E58-9DDC-1184A8BE5BA5}" srcId="{DE952D04-D2FA-466A-B9D8-B5DA78F77C82}" destId="{442EB89A-E1A5-4699-8F1E-B83273F922E9}" srcOrd="0" destOrd="0" parTransId="{CAE6D410-9925-4A6B-94D4-297ED598B5C4}" sibTransId="{8119A974-5C94-4E5E-ADCD-E4780F88CF5B}"/>
    <dgm:cxn modelId="{8F4071A8-A7BE-4D9F-9C59-4F5BB03C7ECF}" type="presOf" srcId="{677A4651-4A00-4C0F-B16D-E30BF9BEDA80}" destId="{BCE6B72D-C63D-4291-9D6B-26A2549B5C1A}" srcOrd="1" destOrd="0" presId="urn:microsoft.com/office/officeart/2008/layout/NameandTitleOrganizationalChart"/>
    <dgm:cxn modelId="{68C2B245-F81B-4A49-97C5-B24F2D26C557}" type="presOf" srcId="{FAED518A-10D0-41B8-964B-ABE1E9F54844}" destId="{8F3F92DC-1D11-4DA7-BCE8-525B36ABE78E}" srcOrd="0" destOrd="0" presId="urn:microsoft.com/office/officeart/2008/layout/NameandTitleOrganizationalChart"/>
    <dgm:cxn modelId="{EBAE9734-A482-4994-9714-62154CD4AA51}" type="presOf" srcId="{F50BC272-169D-4222-B668-01695CE87201}" destId="{5F29615B-80A7-4030-B601-EC33011D56AA}" srcOrd="1" destOrd="0" presId="urn:microsoft.com/office/officeart/2008/layout/NameandTitleOrganizationalChart"/>
    <dgm:cxn modelId="{FAE1122D-C5DF-4786-8909-C48DE9B5E5BF}" type="presOf" srcId="{8119A974-5C94-4E5E-ADCD-E4780F88CF5B}" destId="{E43AD206-7529-4E65-BF48-9178575E999A}" srcOrd="0" destOrd="0" presId="urn:microsoft.com/office/officeart/2008/layout/NameandTitleOrganizationalChart"/>
    <dgm:cxn modelId="{6E1BBB10-9F92-4846-A570-990A8BD1764A}" type="presOf" srcId="{2D9DC61A-F6C4-4BAB-8463-B7206444CB4B}" destId="{9E7411C5-7333-427C-9059-2D753D396537}" srcOrd="0" destOrd="0" presId="urn:microsoft.com/office/officeart/2008/layout/NameandTitleOrganizationalChart"/>
    <dgm:cxn modelId="{463007F6-D121-40FA-BE2E-3FDE5E9BE443}" srcId="{DE952D04-D2FA-466A-B9D8-B5DA78F77C82}" destId="{E62A460A-0CA2-45E8-8301-707793203711}" srcOrd="1" destOrd="0" parTransId="{FF666A99-1D96-4EB9-90BB-AFB2B9DA768A}" sibTransId="{BA85F966-C70F-4B15-920D-53ACBE8879C5}"/>
    <dgm:cxn modelId="{F22D76C1-0C3A-4D7C-A039-01574E13D4CD}" type="presOf" srcId="{DE952D04-D2FA-466A-B9D8-B5DA78F77C82}" destId="{8CF54EEA-600E-4352-926E-3A198E6BFDA6}" srcOrd="1" destOrd="0" presId="urn:microsoft.com/office/officeart/2008/layout/NameandTitleOrganizationalChart"/>
    <dgm:cxn modelId="{F06014E8-96B0-4C9B-A8DC-4FE550CDA5B7}" type="presOf" srcId="{BE03845C-20E7-4341-94EE-C9CB9825CA72}" destId="{E59257FC-4079-47BC-820A-17EF5E3A8A0A}" srcOrd="1" destOrd="0" presId="urn:microsoft.com/office/officeart/2008/layout/NameandTitleOrganizationalChart"/>
    <dgm:cxn modelId="{1B2F96A0-7B62-4E64-88F4-CA0CCD4FCD7F}" type="presOf" srcId="{442EB89A-E1A5-4699-8F1E-B83273F922E9}" destId="{3AA4CCE9-6756-4C0B-B146-6C0DF8EC8E12}" srcOrd="0" destOrd="0" presId="urn:microsoft.com/office/officeart/2008/layout/NameandTitleOrganizationalChart"/>
    <dgm:cxn modelId="{36484002-FD75-4557-8F0E-E9A7D2B878C6}" type="presOf" srcId="{4B65F990-494E-4A6E-B00E-1F0F45B2346F}" destId="{963A07A8-BE57-4BED-BA60-6E4050F952F5}" srcOrd="0" destOrd="0" presId="urn:microsoft.com/office/officeart/2008/layout/NameandTitleOrganizationalChart"/>
    <dgm:cxn modelId="{74D64381-C420-4567-9232-CD37580BD25C}" type="presOf" srcId="{0F4FF1D3-9FA4-48D4-9845-C662A29D1938}" destId="{8168D133-E3CF-45D8-8D2E-3E180628E3C3}" srcOrd="0" destOrd="0" presId="urn:microsoft.com/office/officeart/2008/layout/NameandTitleOrganizationalChart"/>
    <dgm:cxn modelId="{6267700D-B23E-4D65-B6E6-A84D0D3644E4}" type="presOf" srcId="{E62A460A-0CA2-45E8-8301-707793203711}" destId="{BF5F866D-D9BE-4578-AA9C-AC3188CE074C}" srcOrd="1" destOrd="0" presId="urn:microsoft.com/office/officeart/2008/layout/NameandTitleOrganizationalChart"/>
    <dgm:cxn modelId="{BADE8680-DB92-4016-AF84-D50E50B20E9A}" srcId="{4B65F990-494E-4A6E-B00E-1F0F45B2346F}" destId="{DE952D04-D2FA-466A-B9D8-B5DA78F77C82}" srcOrd="1" destOrd="0" parTransId="{952155DC-AF05-4CF4-A540-35732DAFCE47}" sibTransId="{FAED518A-10D0-41B8-964B-ABE1E9F54844}"/>
    <dgm:cxn modelId="{39D9CFEB-44A5-4408-9D0D-4B27374406C2}" srcId="{4B65F990-494E-4A6E-B00E-1F0F45B2346F}" destId="{01FB3C65-CB5E-4910-817A-52C87B14422A}" srcOrd="0" destOrd="0" parTransId="{F04CC18D-7B71-46C9-8D9A-DAF8F343A2DE}" sibTransId="{B7735B6C-7D14-411D-A017-066F9242EE7D}"/>
    <dgm:cxn modelId="{7B28068C-2728-48C0-9177-C1BA4A715BCD}" srcId="{01FB3C65-CB5E-4910-817A-52C87B14422A}" destId="{F50BC272-169D-4222-B668-01695CE87201}" srcOrd="0" destOrd="0" parTransId="{ABFF2369-4880-482A-8ECA-EB745C676A17}" sibTransId="{B1D2C33E-86D8-4A8B-8345-D7138C4BB594}"/>
    <dgm:cxn modelId="{FD928FDE-6ED6-4DD6-8509-0A08D6D82D48}" type="presOf" srcId="{BE03845C-20E7-4341-94EE-C9CB9825CA72}" destId="{D26FB387-5125-46B9-9AC0-353AC8005E09}" srcOrd="0" destOrd="0" presId="urn:microsoft.com/office/officeart/2008/layout/NameandTitleOrganizationalChart"/>
    <dgm:cxn modelId="{613A88DC-4F0F-4D13-BD5B-6558380913C8}" srcId="{DE952D04-D2FA-466A-B9D8-B5DA78F77C82}" destId="{BE03845C-20E7-4341-94EE-C9CB9825CA72}" srcOrd="3" destOrd="0" parTransId="{331397A6-7D08-469D-AD48-B8CB3FB612D8}" sibTransId="{6DBD5730-47C5-4F85-8CD5-6E034B172621}"/>
    <dgm:cxn modelId="{5D849F08-68C4-4F94-8D6E-555AFF556FDD}" type="presOf" srcId="{01FB3C65-CB5E-4910-817A-52C87B14422A}" destId="{2A6C4201-8474-4ADA-8230-FBD4EE2372AE}" srcOrd="1" destOrd="0" presId="urn:microsoft.com/office/officeart/2008/layout/NameandTitleOrganizationalChart"/>
    <dgm:cxn modelId="{656D3E68-6615-4FBE-9F92-BF756FEBF4F1}" type="presOf" srcId="{6DBD5730-47C5-4F85-8CD5-6E034B172621}" destId="{9CB61598-613B-4AC3-9CD9-D102EA6C8116}" srcOrd="0" destOrd="0" presId="urn:microsoft.com/office/officeart/2008/layout/NameandTitleOrganizationalChart"/>
    <dgm:cxn modelId="{757972AC-1DB9-4ABA-9749-9E7811AE5A88}" srcId="{DE952D04-D2FA-466A-B9D8-B5DA78F77C82}" destId="{677A4651-4A00-4C0F-B16D-E30BF9BEDA80}" srcOrd="2" destOrd="0" parTransId="{0F4FF1D3-9FA4-48D4-9845-C662A29D1938}" sibTransId="{CE19E15B-6332-4349-AA8E-6463F4513E72}"/>
    <dgm:cxn modelId="{AE4BEA07-EEF9-43D6-B9B5-F1AF59E028B0}" type="presOf" srcId="{442EB89A-E1A5-4699-8F1E-B83273F922E9}" destId="{6A4FF890-6A57-48CE-9BA1-28DF09FE1602}" srcOrd="1" destOrd="0" presId="urn:microsoft.com/office/officeart/2008/layout/NameandTitleOrganizationalChart"/>
    <dgm:cxn modelId="{1163DD13-7247-43B9-99D5-1BD2E1FD863B}" type="presOf" srcId="{FF666A99-1D96-4EB9-90BB-AFB2B9DA768A}" destId="{D1264E59-B4AB-4C26-97D9-EEF3D0E5D867}" srcOrd="0" destOrd="0" presId="urn:microsoft.com/office/officeart/2008/layout/NameandTitleOrganizationalChart"/>
    <dgm:cxn modelId="{A0799894-7E68-47C0-BAC5-E272A731F3AD}" type="presOf" srcId="{01FB3C65-CB5E-4910-817A-52C87B14422A}" destId="{647F7FF7-048A-4F9C-9252-72E673BE21AE}" srcOrd="0" destOrd="0" presId="urn:microsoft.com/office/officeart/2008/layout/NameandTitleOrganizationalChart"/>
    <dgm:cxn modelId="{BF1F3B76-7D23-4CBF-969A-E2129220B6FD}" type="presOf" srcId="{331397A6-7D08-469D-AD48-B8CB3FB612D8}" destId="{46782EA4-1FD5-4612-B9A1-E1393C2B2324}" srcOrd="0" destOrd="0" presId="urn:microsoft.com/office/officeart/2008/layout/NameandTitleOrganizationalChart"/>
    <dgm:cxn modelId="{B803B6D0-6776-4875-8C16-15F47A29CAF7}" type="presOf" srcId="{CE19E15B-6332-4349-AA8E-6463F4513E72}" destId="{CAD5FED6-6CF4-4818-A399-AEAFA7560A72}" srcOrd="0" destOrd="0" presId="urn:microsoft.com/office/officeart/2008/layout/NameandTitleOrganizationalChart"/>
    <dgm:cxn modelId="{B01C4572-28E9-488C-B277-A4997676A047}" type="presOf" srcId="{F04CC18D-7B71-46C9-8D9A-DAF8F343A2DE}" destId="{BE29ED8B-E155-465C-8BA0-691ADDB67357}" srcOrd="0" destOrd="0" presId="urn:microsoft.com/office/officeart/2008/layout/NameandTitleOrganizationalChart"/>
    <dgm:cxn modelId="{7CA33EB2-263C-4F33-948C-E2D32654D06C}" srcId="{2D9DC61A-F6C4-4BAB-8463-B7206444CB4B}" destId="{4B65F990-494E-4A6E-B00E-1F0F45B2346F}" srcOrd="0" destOrd="0" parTransId="{E7339AC6-92F0-42F2-B8CF-7B379102DE34}" sibTransId="{9A19F74B-6A1C-436C-9356-1D87EA72F14B}"/>
    <dgm:cxn modelId="{F30CAF12-B6B9-4F9E-8728-6DECF1F20B9D}" type="presOf" srcId="{B1D2C33E-86D8-4A8B-8345-D7138C4BB594}" destId="{BDF1A84A-D52B-4BBB-BFF8-57BE6AC89D41}" srcOrd="0" destOrd="0" presId="urn:microsoft.com/office/officeart/2008/layout/NameandTitleOrganizationalChart"/>
    <dgm:cxn modelId="{B050B070-2AAE-4B26-A3B8-6E3C75F6CF46}" type="presOf" srcId="{F50BC272-169D-4222-B668-01695CE87201}" destId="{0CE3C387-A585-475E-BFEE-6EA6FF3E7864}" srcOrd="0" destOrd="0" presId="urn:microsoft.com/office/officeart/2008/layout/NameandTitleOrganizationalChart"/>
    <dgm:cxn modelId="{F24B6196-AFE6-4ACB-B416-ED3BBBAF4736}" type="presOf" srcId="{9A19F74B-6A1C-436C-9356-1D87EA72F14B}" destId="{7621579F-9089-4F62-BF7B-C1E274BEC7D4}" srcOrd="0" destOrd="0" presId="urn:microsoft.com/office/officeart/2008/layout/NameandTitleOrganizationalChart"/>
    <dgm:cxn modelId="{D3E4C8A7-9B3A-42E9-BC98-D779203C8CC5}" type="presParOf" srcId="{9E7411C5-7333-427C-9059-2D753D396537}" destId="{40CBFD5B-5CF8-4A84-A479-77A4FEA90B66}" srcOrd="0" destOrd="0" presId="urn:microsoft.com/office/officeart/2008/layout/NameandTitleOrganizationalChart"/>
    <dgm:cxn modelId="{6F669FBC-FB0A-4934-97FC-769CE8789E8B}" type="presParOf" srcId="{40CBFD5B-5CF8-4A84-A479-77A4FEA90B66}" destId="{9E9CDDA2-1B30-455A-815C-7AE6D56DF942}" srcOrd="0" destOrd="0" presId="urn:microsoft.com/office/officeart/2008/layout/NameandTitleOrganizationalChart"/>
    <dgm:cxn modelId="{5C66F7B9-EE21-45F4-9DD0-E7CD18DF0CF7}" type="presParOf" srcId="{9E9CDDA2-1B30-455A-815C-7AE6D56DF942}" destId="{963A07A8-BE57-4BED-BA60-6E4050F952F5}" srcOrd="0" destOrd="0" presId="urn:microsoft.com/office/officeart/2008/layout/NameandTitleOrganizationalChart"/>
    <dgm:cxn modelId="{173D8955-206A-4B50-891F-52219013CF15}" type="presParOf" srcId="{9E9CDDA2-1B30-455A-815C-7AE6D56DF942}" destId="{7621579F-9089-4F62-BF7B-C1E274BEC7D4}" srcOrd="1" destOrd="0" presId="urn:microsoft.com/office/officeart/2008/layout/NameandTitleOrganizationalChart"/>
    <dgm:cxn modelId="{FC73E8DD-4BE6-4B4B-8022-517E8A0FEEC6}" type="presParOf" srcId="{9E9CDDA2-1B30-455A-815C-7AE6D56DF942}" destId="{00F79DAB-CBDD-4744-BE7A-66BA56B7FC21}" srcOrd="2" destOrd="0" presId="urn:microsoft.com/office/officeart/2008/layout/NameandTitleOrganizationalChart"/>
    <dgm:cxn modelId="{9CF38566-B026-48DB-B304-9F2CEC23FBBA}" type="presParOf" srcId="{40CBFD5B-5CF8-4A84-A479-77A4FEA90B66}" destId="{688A39BA-DF39-40D0-9527-ED30ABCD21DE}" srcOrd="1" destOrd="0" presId="urn:microsoft.com/office/officeart/2008/layout/NameandTitleOrganizationalChart"/>
    <dgm:cxn modelId="{7D160747-A410-4E24-8571-774D4883271E}" type="presParOf" srcId="{688A39BA-DF39-40D0-9527-ED30ABCD21DE}" destId="{BE29ED8B-E155-465C-8BA0-691ADDB67357}" srcOrd="0" destOrd="0" presId="urn:microsoft.com/office/officeart/2008/layout/NameandTitleOrganizationalChart"/>
    <dgm:cxn modelId="{018D6FA8-91CC-4ABA-BB59-9FC1F430A8A2}" type="presParOf" srcId="{688A39BA-DF39-40D0-9527-ED30ABCD21DE}" destId="{8764DA4E-E979-4332-834F-8C93333DA6BD}" srcOrd="1" destOrd="0" presId="urn:microsoft.com/office/officeart/2008/layout/NameandTitleOrganizationalChart"/>
    <dgm:cxn modelId="{B62B32BA-A583-403D-8097-2A5AB7ED3AB0}" type="presParOf" srcId="{8764DA4E-E979-4332-834F-8C93333DA6BD}" destId="{1E1D8C4F-925B-4434-96C1-732CDCB65F6D}" srcOrd="0" destOrd="0" presId="urn:microsoft.com/office/officeart/2008/layout/NameandTitleOrganizationalChart"/>
    <dgm:cxn modelId="{DE4739C6-9BF8-44E1-A4E1-39C2039BD554}" type="presParOf" srcId="{1E1D8C4F-925B-4434-96C1-732CDCB65F6D}" destId="{647F7FF7-048A-4F9C-9252-72E673BE21AE}" srcOrd="0" destOrd="0" presId="urn:microsoft.com/office/officeart/2008/layout/NameandTitleOrganizationalChart"/>
    <dgm:cxn modelId="{43AF90D0-111C-4C7C-86A3-07E68A6CD261}" type="presParOf" srcId="{1E1D8C4F-925B-4434-96C1-732CDCB65F6D}" destId="{373AACCC-898F-4F73-AE7C-F112B13573D3}" srcOrd="1" destOrd="0" presId="urn:microsoft.com/office/officeart/2008/layout/NameandTitleOrganizationalChart"/>
    <dgm:cxn modelId="{8A52D915-5137-4B5B-97D9-7D061DF18176}" type="presParOf" srcId="{1E1D8C4F-925B-4434-96C1-732CDCB65F6D}" destId="{2A6C4201-8474-4ADA-8230-FBD4EE2372AE}" srcOrd="2" destOrd="0" presId="urn:microsoft.com/office/officeart/2008/layout/NameandTitleOrganizationalChart"/>
    <dgm:cxn modelId="{1103B8AC-E429-4ECD-B2F5-8376BEC70E0B}" type="presParOf" srcId="{8764DA4E-E979-4332-834F-8C93333DA6BD}" destId="{50C83AD8-4362-45CD-8FF1-6BCD88238452}" srcOrd="1" destOrd="0" presId="urn:microsoft.com/office/officeart/2008/layout/NameandTitleOrganizationalChart"/>
    <dgm:cxn modelId="{5A66BF09-4AD7-47D0-ACD8-C27D3370E249}" type="presParOf" srcId="{50C83AD8-4362-45CD-8FF1-6BCD88238452}" destId="{502A1DFB-D70F-4197-865C-60C6729E4773}" srcOrd="0" destOrd="0" presId="urn:microsoft.com/office/officeart/2008/layout/NameandTitleOrganizationalChart"/>
    <dgm:cxn modelId="{A20B7C4F-CE56-43DE-8793-77A1A87C8C2F}" type="presParOf" srcId="{50C83AD8-4362-45CD-8FF1-6BCD88238452}" destId="{54E5813A-6841-46B9-9276-633224754122}" srcOrd="1" destOrd="0" presId="urn:microsoft.com/office/officeart/2008/layout/NameandTitleOrganizationalChart"/>
    <dgm:cxn modelId="{A171B8F4-4DED-4F28-B397-A6ECB5832528}" type="presParOf" srcId="{54E5813A-6841-46B9-9276-633224754122}" destId="{BCF5A70D-C027-40A2-A3A1-C5C1C4ABAAD2}" srcOrd="0" destOrd="0" presId="urn:microsoft.com/office/officeart/2008/layout/NameandTitleOrganizationalChart"/>
    <dgm:cxn modelId="{8DBE3FFF-2508-4ECB-8ABC-EAB1E0451002}" type="presParOf" srcId="{BCF5A70D-C027-40A2-A3A1-C5C1C4ABAAD2}" destId="{0CE3C387-A585-475E-BFEE-6EA6FF3E7864}" srcOrd="0" destOrd="0" presId="urn:microsoft.com/office/officeart/2008/layout/NameandTitleOrganizationalChart"/>
    <dgm:cxn modelId="{F329F64A-D2B9-4B2C-B757-7AF710C30615}" type="presParOf" srcId="{BCF5A70D-C027-40A2-A3A1-C5C1C4ABAAD2}" destId="{BDF1A84A-D52B-4BBB-BFF8-57BE6AC89D41}" srcOrd="1" destOrd="0" presId="urn:microsoft.com/office/officeart/2008/layout/NameandTitleOrganizationalChart"/>
    <dgm:cxn modelId="{C5F55259-876F-4683-8664-729BAC7953BA}" type="presParOf" srcId="{BCF5A70D-C027-40A2-A3A1-C5C1C4ABAAD2}" destId="{5F29615B-80A7-4030-B601-EC33011D56AA}" srcOrd="2" destOrd="0" presId="urn:microsoft.com/office/officeart/2008/layout/NameandTitleOrganizationalChart"/>
    <dgm:cxn modelId="{5195B562-20A9-4B06-89C3-4C250D2453F4}" type="presParOf" srcId="{54E5813A-6841-46B9-9276-633224754122}" destId="{A489B92A-C3F8-42E4-82E3-028D3426CB67}" srcOrd="1" destOrd="0" presId="urn:microsoft.com/office/officeart/2008/layout/NameandTitleOrganizationalChart"/>
    <dgm:cxn modelId="{3767C5A4-672C-4134-84CD-AD300A91F07F}" type="presParOf" srcId="{54E5813A-6841-46B9-9276-633224754122}" destId="{56F9A729-3D2F-4DF8-8353-6D509139AFD3}" srcOrd="2" destOrd="0" presId="urn:microsoft.com/office/officeart/2008/layout/NameandTitleOrganizationalChart"/>
    <dgm:cxn modelId="{8E9070C3-E795-4515-9D7F-92734C3FFC60}" type="presParOf" srcId="{8764DA4E-E979-4332-834F-8C93333DA6BD}" destId="{422BA9D6-4EE8-4D6E-AE1E-9FE9E8B0547B}" srcOrd="2" destOrd="0" presId="urn:microsoft.com/office/officeart/2008/layout/NameandTitleOrganizationalChart"/>
    <dgm:cxn modelId="{40DD448C-BC1A-4EDE-A0BC-3BF783F0DB54}" type="presParOf" srcId="{688A39BA-DF39-40D0-9527-ED30ABCD21DE}" destId="{C459B355-6B45-4AED-9F82-71B50797A8E7}" srcOrd="2" destOrd="0" presId="urn:microsoft.com/office/officeart/2008/layout/NameandTitleOrganizationalChart"/>
    <dgm:cxn modelId="{52E50A7A-0859-4E5C-B020-70F260546574}" type="presParOf" srcId="{688A39BA-DF39-40D0-9527-ED30ABCD21DE}" destId="{C974F0A8-5E1B-4A31-A6E8-E95A2D5844F8}" srcOrd="3" destOrd="0" presId="urn:microsoft.com/office/officeart/2008/layout/NameandTitleOrganizationalChart"/>
    <dgm:cxn modelId="{843B9C27-7F22-453C-B0B2-E77E5823C26C}" type="presParOf" srcId="{C974F0A8-5E1B-4A31-A6E8-E95A2D5844F8}" destId="{230273F1-2D6B-480C-82F7-A2788C9D8209}" srcOrd="0" destOrd="0" presId="urn:microsoft.com/office/officeart/2008/layout/NameandTitleOrganizationalChart"/>
    <dgm:cxn modelId="{56F16AA8-7FB8-49CD-80E3-2089BC405B14}" type="presParOf" srcId="{230273F1-2D6B-480C-82F7-A2788C9D8209}" destId="{25A6A328-710F-4787-87BF-00CCCA57C482}" srcOrd="0" destOrd="0" presId="urn:microsoft.com/office/officeart/2008/layout/NameandTitleOrganizationalChart"/>
    <dgm:cxn modelId="{6017ED88-9435-4B8D-A494-ABE46890EDF5}" type="presParOf" srcId="{230273F1-2D6B-480C-82F7-A2788C9D8209}" destId="{8F3F92DC-1D11-4DA7-BCE8-525B36ABE78E}" srcOrd="1" destOrd="0" presId="urn:microsoft.com/office/officeart/2008/layout/NameandTitleOrganizationalChart"/>
    <dgm:cxn modelId="{5D0E6CD8-04E8-488E-BE13-8DE620F489F5}" type="presParOf" srcId="{230273F1-2D6B-480C-82F7-A2788C9D8209}" destId="{8CF54EEA-600E-4352-926E-3A198E6BFDA6}" srcOrd="2" destOrd="0" presId="urn:microsoft.com/office/officeart/2008/layout/NameandTitleOrganizationalChart"/>
    <dgm:cxn modelId="{56BC721D-8133-4C1A-AECD-A8E6F5A80F8D}" type="presParOf" srcId="{C974F0A8-5E1B-4A31-A6E8-E95A2D5844F8}" destId="{A3C0A2CD-86C8-4FD2-B6C4-EDFD78AA5EF4}" srcOrd="1" destOrd="0" presId="urn:microsoft.com/office/officeart/2008/layout/NameandTitleOrganizationalChart"/>
    <dgm:cxn modelId="{F50D79FF-7672-4817-87D2-66A731458A1E}" type="presParOf" srcId="{A3C0A2CD-86C8-4FD2-B6C4-EDFD78AA5EF4}" destId="{50F1E28D-FF26-41A9-9C89-305B829C8B44}" srcOrd="0" destOrd="0" presId="urn:microsoft.com/office/officeart/2008/layout/NameandTitleOrganizationalChart"/>
    <dgm:cxn modelId="{E0A1CC45-0925-48AB-B433-98E4B20358A7}" type="presParOf" srcId="{A3C0A2CD-86C8-4FD2-B6C4-EDFD78AA5EF4}" destId="{AD4292AB-6AE7-4F09-94E3-61EFC7034785}" srcOrd="1" destOrd="0" presId="urn:microsoft.com/office/officeart/2008/layout/NameandTitleOrganizationalChart"/>
    <dgm:cxn modelId="{6BED02F8-B7D4-4412-B2EB-EF5F24378A07}" type="presParOf" srcId="{AD4292AB-6AE7-4F09-94E3-61EFC7034785}" destId="{D7202797-B15C-4922-BC1F-E7BCE64B4922}" srcOrd="0" destOrd="0" presId="urn:microsoft.com/office/officeart/2008/layout/NameandTitleOrganizationalChart"/>
    <dgm:cxn modelId="{23886618-B460-4CD2-BE05-BAFE74336BD6}" type="presParOf" srcId="{D7202797-B15C-4922-BC1F-E7BCE64B4922}" destId="{3AA4CCE9-6756-4C0B-B146-6C0DF8EC8E12}" srcOrd="0" destOrd="0" presId="urn:microsoft.com/office/officeart/2008/layout/NameandTitleOrganizationalChart"/>
    <dgm:cxn modelId="{3CC109B6-6FA3-4DA4-BCF6-1399678A6181}" type="presParOf" srcId="{D7202797-B15C-4922-BC1F-E7BCE64B4922}" destId="{E43AD206-7529-4E65-BF48-9178575E999A}" srcOrd="1" destOrd="0" presId="urn:microsoft.com/office/officeart/2008/layout/NameandTitleOrganizationalChart"/>
    <dgm:cxn modelId="{9A3A9346-2183-4080-8722-301A313DF83B}" type="presParOf" srcId="{D7202797-B15C-4922-BC1F-E7BCE64B4922}" destId="{6A4FF890-6A57-48CE-9BA1-28DF09FE1602}" srcOrd="2" destOrd="0" presId="urn:microsoft.com/office/officeart/2008/layout/NameandTitleOrganizationalChart"/>
    <dgm:cxn modelId="{3C6110D0-8071-4135-8809-8A80A0F10595}" type="presParOf" srcId="{AD4292AB-6AE7-4F09-94E3-61EFC7034785}" destId="{D198DAA7-F2CC-4C7D-ADCA-CB80741527AA}" srcOrd="1" destOrd="0" presId="urn:microsoft.com/office/officeart/2008/layout/NameandTitleOrganizationalChart"/>
    <dgm:cxn modelId="{CC20BBC0-0E4D-4303-B96F-81B0968B4AF6}" type="presParOf" srcId="{AD4292AB-6AE7-4F09-94E3-61EFC7034785}" destId="{74710FF7-534D-4C9D-81B4-9C38AE83279F}" srcOrd="2" destOrd="0" presId="urn:microsoft.com/office/officeart/2008/layout/NameandTitleOrganizationalChart"/>
    <dgm:cxn modelId="{06D62EDC-A8E0-48D5-BCDC-0B1DCE35F782}" type="presParOf" srcId="{A3C0A2CD-86C8-4FD2-B6C4-EDFD78AA5EF4}" destId="{D1264E59-B4AB-4C26-97D9-EEF3D0E5D867}" srcOrd="2" destOrd="0" presId="urn:microsoft.com/office/officeart/2008/layout/NameandTitleOrganizationalChart"/>
    <dgm:cxn modelId="{2038FFDA-B77A-406B-BC00-029EDE90B0D7}" type="presParOf" srcId="{A3C0A2CD-86C8-4FD2-B6C4-EDFD78AA5EF4}" destId="{E47286C8-9706-4D36-A883-21616E8991D7}" srcOrd="3" destOrd="0" presId="urn:microsoft.com/office/officeart/2008/layout/NameandTitleOrganizationalChart"/>
    <dgm:cxn modelId="{B147426F-F03D-46FE-801B-BD70A8753697}" type="presParOf" srcId="{E47286C8-9706-4D36-A883-21616E8991D7}" destId="{B79572D2-0B0C-44F6-BB16-40BF15C583D9}" srcOrd="0" destOrd="0" presId="urn:microsoft.com/office/officeart/2008/layout/NameandTitleOrganizationalChart"/>
    <dgm:cxn modelId="{60B4A3EC-52A0-4204-B20B-F52282864288}" type="presParOf" srcId="{B79572D2-0B0C-44F6-BB16-40BF15C583D9}" destId="{9955223E-062D-49CB-9CA9-479F3EF170BC}" srcOrd="0" destOrd="0" presId="urn:microsoft.com/office/officeart/2008/layout/NameandTitleOrganizationalChart"/>
    <dgm:cxn modelId="{4673DF34-345B-4631-8DCE-DE876CA95717}" type="presParOf" srcId="{B79572D2-0B0C-44F6-BB16-40BF15C583D9}" destId="{982E8B7D-E0BE-40BC-993B-805760E8C562}" srcOrd="1" destOrd="0" presId="urn:microsoft.com/office/officeart/2008/layout/NameandTitleOrganizationalChart"/>
    <dgm:cxn modelId="{BE4B11E5-9AA6-40A5-B2B5-8D621FAF697A}" type="presParOf" srcId="{B79572D2-0B0C-44F6-BB16-40BF15C583D9}" destId="{BF5F866D-D9BE-4578-AA9C-AC3188CE074C}" srcOrd="2" destOrd="0" presId="urn:microsoft.com/office/officeart/2008/layout/NameandTitleOrganizationalChart"/>
    <dgm:cxn modelId="{2790DC5A-BF28-4343-BF94-618DE83F159C}" type="presParOf" srcId="{E47286C8-9706-4D36-A883-21616E8991D7}" destId="{A14D65EF-D3BE-4A15-A124-C3ECCEE4B2AD}" srcOrd="1" destOrd="0" presId="urn:microsoft.com/office/officeart/2008/layout/NameandTitleOrganizationalChart"/>
    <dgm:cxn modelId="{6923B12E-211C-48A6-A06A-860ACF2261B5}" type="presParOf" srcId="{E47286C8-9706-4D36-A883-21616E8991D7}" destId="{172794A7-31B3-4675-8CA2-822A522E7AAC}" srcOrd="2" destOrd="0" presId="urn:microsoft.com/office/officeart/2008/layout/NameandTitleOrganizationalChart"/>
    <dgm:cxn modelId="{8C31A569-BA7D-453F-90CD-43EE70FF8D94}" type="presParOf" srcId="{A3C0A2CD-86C8-4FD2-B6C4-EDFD78AA5EF4}" destId="{8168D133-E3CF-45D8-8D2E-3E180628E3C3}" srcOrd="4" destOrd="0" presId="urn:microsoft.com/office/officeart/2008/layout/NameandTitleOrganizationalChart"/>
    <dgm:cxn modelId="{B58BBE21-E1FF-48A8-83BC-F67C5658340C}" type="presParOf" srcId="{A3C0A2CD-86C8-4FD2-B6C4-EDFD78AA5EF4}" destId="{D5320376-9B18-4A1E-8556-05EE0CE08E9A}" srcOrd="5" destOrd="0" presId="urn:microsoft.com/office/officeart/2008/layout/NameandTitleOrganizationalChart"/>
    <dgm:cxn modelId="{61181C5F-692E-433C-A501-82F108C024B0}" type="presParOf" srcId="{D5320376-9B18-4A1E-8556-05EE0CE08E9A}" destId="{3690D284-3DA5-42E5-8CAF-2FA8446AC8A5}" srcOrd="0" destOrd="0" presId="urn:microsoft.com/office/officeart/2008/layout/NameandTitleOrganizationalChart"/>
    <dgm:cxn modelId="{688F2095-0DEB-47CC-8B99-64888C8CCDC1}" type="presParOf" srcId="{3690D284-3DA5-42E5-8CAF-2FA8446AC8A5}" destId="{5C2D8FA9-790A-4C8F-B921-63825ED09FCB}" srcOrd="0" destOrd="0" presId="urn:microsoft.com/office/officeart/2008/layout/NameandTitleOrganizationalChart"/>
    <dgm:cxn modelId="{E666E921-A846-4AB9-9DE8-9B63FF5F37E0}" type="presParOf" srcId="{3690D284-3DA5-42E5-8CAF-2FA8446AC8A5}" destId="{CAD5FED6-6CF4-4818-A399-AEAFA7560A72}" srcOrd="1" destOrd="0" presId="urn:microsoft.com/office/officeart/2008/layout/NameandTitleOrganizationalChart"/>
    <dgm:cxn modelId="{99F87C3C-1897-4F07-9F51-D8E2099E9A36}" type="presParOf" srcId="{3690D284-3DA5-42E5-8CAF-2FA8446AC8A5}" destId="{BCE6B72D-C63D-4291-9D6B-26A2549B5C1A}" srcOrd="2" destOrd="0" presId="urn:microsoft.com/office/officeart/2008/layout/NameandTitleOrganizationalChart"/>
    <dgm:cxn modelId="{96F8DD91-FDD2-4C37-A102-7636D698F662}" type="presParOf" srcId="{D5320376-9B18-4A1E-8556-05EE0CE08E9A}" destId="{19350171-BAB1-4268-A59D-3E1D1F373A2E}" srcOrd="1" destOrd="0" presId="urn:microsoft.com/office/officeart/2008/layout/NameandTitleOrganizationalChart"/>
    <dgm:cxn modelId="{A0823739-5D19-41BF-935E-175673D74D74}" type="presParOf" srcId="{D5320376-9B18-4A1E-8556-05EE0CE08E9A}" destId="{173E78C1-345C-452A-A2FB-60949359D1FB}" srcOrd="2" destOrd="0" presId="urn:microsoft.com/office/officeart/2008/layout/NameandTitleOrganizationalChart"/>
    <dgm:cxn modelId="{51D28AB0-A199-4935-B0B3-71BB50866A78}" type="presParOf" srcId="{A3C0A2CD-86C8-4FD2-B6C4-EDFD78AA5EF4}" destId="{46782EA4-1FD5-4612-B9A1-E1393C2B2324}" srcOrd="6" destOrd="0" presId="urn:microsoft.com/office/officeart/2008/layout/NameandTitleOrganizationalChart"/>
    <dgm:cxn modelId="{23EDB2C3-6EFD-4777-9F99-619D0A9049C1}" type="presParOf" srcId="{A3C0A2CD-86C8-4FD2-B6C4-EDFD78AA5EF4}" destId="{DED3D0E8-4293-4937-8DDC-DD9A2D8B57BB}" srcOrd="7" destOrd="0" presId="urn:microsoft.com/office/officeart/2008/layout/NameandTitleOrganizationalChart"/>
    <dgm:cxn modelId="{FE67690E-BF99-497B-BC7C-BC532AE6B28A}" type="presParOf" srcId="{DED3D0E8-4293-4937-8DDC-DD9A2D8B57BB}" destId="{50D8C95B-E515-411D-BEF1-2EDBC38451BF}" srcOrd="0" destOrd="0" presId="urn:microsoft.com/office/officeart/2008/layout/NameandTitleOrganizationalChart"/>
    <dgm:cxn modelId="{AC32D402-CCDD-446A-BDD3-BBE37C476308}" type="presParOf" srcId="{50D8C95B-E515-411D-BEF1-2EDBC38451BF}" destId="{D26FB387-5125-46B9-9AC0-353AC8005E09}" srcOrd="0" destOrd="0" presId="urn:microsoft.com/office/officeart/2008/layout/NameandTitleOrganizationalChart"/>
    <dgm:cxn modelId="{0DF87C28-FC30-41E8-A49F-507D84DB689C}" type="presParOf" srcId="{50D8C95B-E515-411D-BEF1-2EDBC38451BF}" destId="{9CB61598-613B-4AC3-9CD9-D102EA6C8116}" srcOrd="1" destOrd="0" presId="urn:microsoft.com/office/officeart/2008/layout/NameandTitleOrganizationalChart"/>
    <dgm:cxn modelId="{08446DAF-701F-4187-9CCB-08DC984FDD3A}" type="presParOf" srcId="{50D8C95B-E515-411D-BEF1-2EDBC38451BF}" destId="{E59257FC-4079-47BC-820A-17EF5E3A8A0A}" srcOrd="2" destOrd="0" presId="urn:microsoft.com/office/officeart/2008/layout/NameandTitleOrganizationalChart"/>
    <dgm:cxn modelId="{57EE4715-4B7C-49D2-9F85-EC432DD92A65}" type="presParOf" srcId="{DED3D0E8-4293-4937-8DDC-DD9A2D8B57BB}" destId="{5A55C323-E3CD-4FBE-8F80-50FDEF999072}" srcOrd="1" destOrd="0" presId="urn:microsoft.com/office/officeart/2008/layout/NameandTitleOrganizationalChart"/>
    <dgm:cxn modelId="{C0688D45-EDC3-48DE-8FAC-19F01046A4E1}" type="presParOf" srcId="{DED3D0E8-4293-4937-8DDC-DD9A2D8B57BB}" destId="{2EBC819E-9D18-41E1-8A56-181899583ACB}" srcOrd="2" destOrd="0" presId="urn:microsoft.com/office/officeart/2008/layout/NameandTitleOrganizationalChart"/>
    <dgm:cxn modelId="{BEA3538E-7DC8-4ACB-BEFD-4B14F4D3511F}" type="presParOf" srcId="{C974F0A8-5E1B-4A31-A6E8-E95A2D5844F8}" destId="{642106FC-A873-4AB9-BD06-6F58E4442C94}" srcOrd="2" destOrd="0" presId="urn:microsoft.com/office/officeart/2008/layout/NameandTitleOrganizationalChart"/>
    <dgm:cxn modelId="{8E5DC56F-D1DC-4896-9741-56D9021127E7}" type="presParOf" srcId="{40CBFD5B-5CF8-4A84-A479-77A4FEA90B66}" destId="{EA10DCD2-A695-46D0-8DF3-A5458853C43D}"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782EA4-1FD5-4612-B9A1-E1393C2B2324}">
      <dsp:nvSpPr>
        <dsp:cNvPr id="0" name=""/>
        <dsp:cNvSpPr/>
      </dsp:nvSpPr>
      <dsp:spPr>
        <a:xfrm>
          <a:off x="6455654" y="3082194"/>
          <a:ext cx="3312315" cy="492375"/>
        </a:xfrm>
        <a:custGeom>
          <a:avLst/>
          <a:gdLst/>
          <a:ahLst/>
          <a:cxnLst/>
          <a:rect l="0" t="0" r="0" b="0"/>
          <a:pathLst>
            <a:path>
              <a:moveTo>
                <a:pt x="0" y="0"/>
              </a:moveTo>
              <a:lnTo>
                <a:pt x="0" y="293531"/>
              </a:lnTo>
              <a:lnTo>
                <a:pt x="3312315" y="293531"/>
              </a:lnTo>
              <a:lnTo>
                <a:pt x="331231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68D133-E3CF-45D8-8D2E-3E180628E3C3}">
      <dsp:nvSpPr>
        <dsp:cNvPr id="0" name=""/>
        <dsp:cNvSpPr/>
      </dsp:nvSpPr>
      <dsp:spPr>
        <a:xfrm>
          <a:off x="6455654" y="3082194"/>
          <a:ext cx="1104105" cy="492375"/>
        </a:xfrm>
        <a:custGeom>
          <a:avLst/>
          <a:gdLst/>
          <a:ahLst/>
          <a:cxnLst/>
          <a:rect l="0" t="0" r="0" b="0"/>
          <a:pathLst>
            <a:path>
              <a:moveTo>
                <a:pt x="0" y="0"/>
              </a:moveTo>
              <a:lnTo>
                <a:pt x="0" y="293531"/>
              </a:lnTo>
              <a:lnTo>
                <a:pt x="1104105" y="293531"/>
              </a:lnTo>
              <a:lnTo>
                <a:pt x="1104105"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1264E59-B4AB-4C26-97D9-EEF3D0E5D867}">
      <dsp:nvSpPr>
        <dsp:cNvPr id="0" name=""/>
        <dsp:cNvSpPr/>
      </dsp:nvSpPr>
      <dsp:spPr>
        <a:xfrm>
          <a:off x="5351549" y="3082194"/>
          <a:ext cx="1104105" cy="492375"/>
        </a:xfrm>
        <a:custGeom>
          <a:avLst/>
          <a:gdLst/>
          <a:ahLst/>
          <a:cxnLst/>
          <a:rect l="0" t="0" r="0" b="0"/>
          <a:pathLst>
            <a:path>
              <a:moveTo>
                <a:pt x="1104105" y="0"/>
              </a:moveTo>
              <a:lnTo>
                <a:pt x="110410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F1E28D-FF26-41A9-9C89-305B829C8B44}">
      <dsp:nvSpPr>
        <dsp:cNvPr id="0" name=""/>
        <dsp:cNvSpPr/>
      </dsp:nvSpPr>
      <dsp:spPr>
        <a:xfrm>
          <a:off x="3143338" y="3082194"/>
          <a:ext cx="3312315" cy="492375"/>
        </a:xfrm>
        <a:custGeom>
          <a:avLst/>
          <a:gdLst/>
          <a:ahLst/>
          <a:cxnLst/>
          <a:rect l="0" t="0" r="0" b="0"/>
          <a:pathLst>
            <a:path>
              <a:moveTo>
                <a:pt x="3312315" y="0"/>
              </a:moveTo>
              <a:lnTo>
                <a:pt x="3312315" y="293531"/>
              </a:lnTo>
              <a:lnTo>
                <a:pt x="0" y="293531"/>
              </a:lnTo>
              <a:lnTo>
                <a:pt x="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59B355-6B45-4AED-9F82-71B50797A8E7}">
      <dsp:nvSpPr>
        <dsp:cNvPr id="0" name=""/>
        <dsp:cNvSpPr/>
      </dsp:nvSpPr>
      <dsp:spPr>
        <a:xfrm>
          <a:off x="3777687" y="1737629"/>
          <a:ext cx="2677966" cy="492375"/>
        </a:xfrm>
        <a:custGeom>
          <a:avLst/>
          <a:gdLst/>
          <a:ahLst/>
          <a:cxnLst/>
          <a:rect l="0" t="0" r="0" b="0"/>
          <a:pathLst>
            <a:path>
              <a:moveTo>
                <a:pt x="0" y="0"/>
              </a:moveTo>
              <a:lnTo>
                <a:pt x="0" y="293531"/>
              </a:lnTo>
              <a:lnTo>
                <a:pt x="2677966" y="293531"/>
              </a:lnTo>
              <a:lnTo>
                <a:pt x="2677966"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2A1DFB-D70F-4197-865C-60C6729E4773}">
      <dsp:nvSpPr>
        <dsp:cNvPr id="0" name=""/>
        <dsp:cNvSpPr/>
      </dsp:nvSpPr>
      <dsp:spPr>
        <a:xfrm>
          <a:off x="889408" y="3082194"/>
          <a:ext cx="91440" cy="492375"/>
        </a:xfrm>
        <a:custGeom>
          <a:avLst/>
          <a:gdLst/>
          <a:ahLst/>
          <a:cxnLst/>
          <a:rect l="0" t="0" r="0" b="0"/>
          <a:pathLst>
            <a:path>
              <a:moveTo>
                <a:pt x="45720" y="0"/>
              </a:moveTo>
              <a:lnTo>
                <a:pt x="45720" y="49237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29ED8B-E155-465C-8BA0-691ADDB67357}">
      <dsp:nvSpPr>
        <dsp:cNvPr id="0" name=""/>
        <dsp:cNvSpPr/>
      </dsp:nvSpPr>
      <dsp:spPr>
        <a:xfrm>
          <a:off x="935128" y="1737629"/>
          <a:ext cx="2842559" cy="492375"/>
        </a:xfrm>
        <a:custGeom>
          <a:avLst/>
          <a:gdLst/>
          <a:ahLst/>
          <a:cxnLst/>
          <a:rect l="0" t="0" r="0" b="0"/>
          <a:pathLst>
            <a:path>
              <a:moveTo>
                <a:pt x="2842559" y="0"/>
              </a:moveTo>
              <a:lnTo>
                <a:pt x="2842559" y="293531"/>
              </a:lnTo>
              <a:lnTo>
                <a:pt x="0" y="293531"/>
              </a:lnTo>
              <a:lnTo>
                <a:pt x="0" y="4923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3A07A8-BE57-4BED-BA60-6E4050F952F5}">
      <dsp:nvSpPr>
        <dsp:cNvPr id="0" name=""/>
        <dsp:cNvSpPr/>
      </dsp:nvSpPr>
      <dsp:spPr>
        <a:xfrm>
          <a:off x="2677894" y="885440"/>
          <a:ext cx="2199586"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smtClean="0"/>
            <a:t>고급 소프트웨어 엔지니어  </a:t>
          </a:r>
          <a:endParaRPr lang="ko-KR" altLang="en-US" sz="1200" kern="1200" dirty="0"/>
        </a:p>
      </dsp:txBody>
      <dsp:txXfrm>
        <a:off x="2677894" y="885440"/>
        <a:ext cx="2199586" cy="852189"/>
      </dsp:txXfrm>
    </dsp:sp>
    <dsp:sp modelId="{7621579F-9089-4F62-BF7B-C1E274BEC7D4}">
      <dsp:nvSpPr>
        <dsp:cNvPr id="0" name=""/>
        <dsp:cNvSpPr/>
      </dsp:nvSpPr>
      <dsp:spPr>
        <a:xfrm>
          <a:off x="3283909" y="154825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3180" tIns="10795" rIns="43180" bIns="10795" numCol="1" spcCol="1270" anchor="ctr" anchorCtr="0">
          <a:noAutofit/>
        </a:bodyPr>
        <a:lstStyle/>
        <a:p>
          <a:pPr lvl="0" algn="r" defTabSz="755650" latinLnBrk="1">
            <a:lnSpc>
              <a:spcPct val="90000"/>
            </a:lnSpc>
            <a:spcBef>
              <a:spcPct val="0"/>
            </a:spcBef>
            <a:spcAft>
              <a:spcPct val="35000"/>
            </a:spcAft>
          </a:pPr>
          <a:endParaRPr lang="ko-KR" altLang="en-US" sz="1700" kern="1200"/>
        </a:p>
      </dsp:txBody>
      <dsp:txXfrm>
        <a:off x="3283909" y="1548253"/>
        <a:ext cx="1481336" cy="284063"/>
      </dsp:txXfrm>
    </dsp:sp>
    <dsp:sp modelId="{647F7FF7-048A-4F9C-9252-72E673BE21AE}">
      <dsp:nvSpPr>
        <dsp:cNvPr id="0" name=""/>
        <dsp:cNvSpPr/>
      </dsp:nvSpPr>
      <dsp:spPr>
        <a:xfrm>
          <a:off x="112164"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고급엔지니어링 강좌</a:t>
          </a:r>
          <a:r>
            <a:rPr lang="en-US" sz="1200" b="1" kern="1200" dirty="0" smtClean="0"/>
            <a:t>/</a:t>
          </a:r>
          <a:r>
            <a:rPr lang="ko-KR" sz="1200" b="1" kern="1200" dirty="0" smtClean="0"/>
            <a:t>워크숍 </a:t>
          </a:r>
          <a:r>
            <a:rPr lang="en-US" sz="1200" b="1" kern="1200" dirty="0" smtClean="0"/>
            <a:t>– </a:t>
          </a:r>
          <a:r>
            <a:rPr lang="en-US" sz="1200" b="1" kern="1200" dirty="0" err="1" smtClean="0"/>
            <a:t>Slowcampus</a:t>
          </a:r>
          <a:endParaRPr lang="ko-KR" sz="1200" kern="1200" dirty="0"/>
        </a:p>
      </dsp:txBody>
      <dsp:txXfrm>
        <a:off x="112164" y="2230005"/>
        <a:ext cx="1645928" cy="852189"/>
      </dsp:txXfrm>
    </dsp:sp>
    <dsp:sp modelId="{373AACCC-898F-4F73-AE7C-F112B13573D3}">
      <dsp:nvSpPr>
        <dsp:cNvPr id="0" name=""/>
        <dsp:cNvSpPr/>
      </dsp:nvSpPr>
      <dsp:spPr>
        <a:xfrm>
          <a:off x="441350"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2892818"/>
        <a:ext cx="1481336" cy="284063"/>
      </dsp:txXfrm>
    </dsp:sp>
    <dsp:sp modelId="{0CE3C387-A585-475E-BFEE-6EA6FF3E7864}">
      <dsp:nvSpPr>
        <dsp:cNvPr id="0" name=""/>
        <dsp:cNvSpPr/>
      </dsp:nvSpPr>
      <dsp:spPr>
        <a:xfrm>
          <a:off x="11216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smtClean="0"/>
            <a:t>웹 기반 서비스</a:t>
          </a:r>
          <a:r>
            <a:rPr lang="en-US" sz="1200" b="1" kern="1200" smtClean="0"/>
            <a:t>(SaaS)</a:t>
          </a:r>
          <a:r>
            <a:rPr lang="ko-KR" sz="1200" b="1" kern="1200" smtClean="0"/>
            <a:t>개발을 위한 </a:t>
          </a:r>
          <a:r>
            <a:rPr lang="en-US" sz="1200" b="1" kern="1200" smtClean="0"/>
            <a:t>DevOps </a:t>
          </a:r>
          <a:r>
            <a:rPr lang="ko-KR" sz="1200" b="1" kern="1200" smtClean="0"/>
            <a:t>워크샵</a:t>
          </a:r>
          <a:endParaRPr lang="ko-KR" sz="1200" kern="1200"/>
        </a:p>
      </dsp:txBody>
      <dsp:txXfrm>
        <a:off x="112164" y="3574570"/>
        <a:ext cx="1645928" cy="852189"/>
      </dsp:txXfrm>
    </dsp:sp>
    <dsp:sp modelId="{BDF1A84A-D52B-4BBB-BFF8-57BE6AC89D41}">
      <dsp:nvSpPr>
        <dsp:cNvPr id="0" name=""/>
        <dsp:cNvSpPr/>
      </dsp:nvSpPr>
      <dsp:spPr>
        <a:xfrm>
          <a:off x="44135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41350" y="4237383"/>
        <a:ext cx="1481336" cy="284063"/>
      </dsp:txXfrm>
    </dsp:sp>
    <dsp:sp modelId="{25A6A328-710F-4787-87BF-00CCCA57C482}">
      <dsp:nvSpPr>
        <dsp:cNvPr id="0" name=""/>
        <dsp:cNvSpPr/>
      </dsp:nvSpPr>
      <dsp:spPr>
        <a:xfrm>
          <a:off x="5632689" y="2230005"/>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sz="1200" b="1" kern="1200" dirty="0" smtClean="0"/>
            <a:t>고급 엔지니어 경력</a:t>
          </a:r>
          <a:r>
            <a:rPr lang="en-US" sz="1200" b="1" kern="1200" dirty="0" smtClean="0"/>
            <a:t>	</a:t>
          </a:r>
          <a:endParaRPr lang="ko-KR" sz="1200" kern="1200" dirty="0"/>
        </a:p>
      </dsp:txBody>
      <dsp:txXfrm>
        <a:off x="5632689" y="2230005"/>
        <a:ext cx="1645928" cy="852189"/>
      </dsp:txXfrm>
    </dsp:sp>
    <dsp:sp modelId="{8F3F92DC-1D11-4DA7-BCE8-525B36ABE78E}">
      <dsp:nvSpPr>
        <dsp:cNvPr id="0" name=""/>
        <dsp:cNvSpPr/>
      </dsp:nvSpPr>
      <dsp:spPr>
        <a:xfrm>
          <a:off x="5961875" y="2892818"/>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5961875" y="2892818"/>
        <a:ext cx="1481336" cy="284063"/>
      </dsp:txXfrm>
    </dsp:sp>
    <dsp:sp modelId="{3AA4CCE9-6756-4C0B-B146-6C0DF8EC8E12}">
      <dsp:nvSpPr>
        <dsp:cNvPr id="0" name=""/>
        <dsp:cNvSpPr/>
      </dsp:nvSpPr>
      <dsp:spPr>
        <a:xfrm>
          <a:off x="232037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ko-KR" altLang="en-US" sz="1200" b="1" kern="1200" dirty="0" err="1" smtClean="0"/>
            <a:t>클라우드</a:t>
          </a:r>
          <a:r>
            <a:rPr lang="ko-KR" altLang="en-US" sz="1200" b="1" kern="1200" dirty="0" smtClean="0"/>
            <a:t> 인프라에 강한 </a:t>
          </a:r>
          <a:r>
            <a:rPr lang="ko-KR" altLang="en-US" sz="1200" b="1" kern="1200" dirty="0" err="1" smtClean="0"/>
            <a:t>풀스택</a:t>
          </a:r>
          <a:r>
            <a:rPr lang="ko-KR" altLang="en-US" sz="1200" b="1" kern="1200" dirty="0" smtClean="0"/>
            <a:t> 개발자</a:t>
          </a:r>
          <a:endParaRPr lang="ko-KR" altLang="en-US" sz="1200" kern="1200" dirty="0"/>
        </a:p>
      </dsp:txBody>
      <dsp:txXfrm>
        <a:off x="2320374" y="3574570"/>
        <a:ext cx="1645928" cy="852189"/>
      </dsp:txXfrm>
    </dsp:sp>
    <dsp:sp modelId="{E43AD206-7529-4E65-BF48-9178575E999A}">
      <dsp:nvSpPr>
        <dsp:cNvPr id="0" name=""/>
        <dsp:cNvSpPr/>
      </dsp:nvSpPr>
      <dsp:spPr>
        <a:xfrm>
          <a:off x="264956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2649560" y="4237383"/>
        <a:ext cx="1481336" cy="284063"/>
      </dsp:txXfrm>
    </dsp:sp>
    <dsp:sp modelId="{9955223E-062D-49CB-9CA9-479F3EF170BC}">
      <dsp:nvSpPr>
        <dsp:cNvPr id="0" name=""/>
        <dsp:cNvSpPr/>
      </dsp:nvSpPr>
      <dsp:spPr>
        <a:xfrm>
          <a:off x="452858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dirty="0" smtClean="0"/>
            <a:t>Front-end </a:t>
          </a:r>
          <a:r>
            <a:rPr lang="ko-KR" sz="1200" b="1" kern="1200" dirty="0" smtClean="0"/>
            <a:t>에 강한 </a:t>
          </a:r>
          <a:r>
            <a:rPr lang="ko-KR" sz="1200" b="1" kern="1200" dirty="0" err="1" smtClean="0"/>
            <a:t>풀스택</a:t>
          </a:r>
          <a:r>
            <a:rPr lang="ko-KR" sz="1200" b="1" kern="1200" dirty="0" smtClean="0"/>
            <a:t> 개발자</a:t>
          </a:r>
          <a:endParaRPr lang="ko-KR" sz="1200" kern="1200" dirty="0"/>
        </a:p>
      </dsp:txBody>
      <dsp:txXfrm>
        <a:off x="4528584" y="3574570"/>
        <a:ext cx="1645928" cy="852189"/>
      </dsp:txXfrm>
    </dsp:sp>
    <dsp:sp modelId="{982E8B7D-E0BE-40BC-993B-805760E8C562}">
      <dsp:nvSpPr>
        <dsp:cNvPr id="0" name=""/>
        <dsp:cNvSpPr/>
      </dsp:nvSpPr>
      <dsp:spPr>
        <a:xfrm>
          <a:off x="485777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4857770" y="4237383"/>
        <a:ext cx="1481336" cy="284063"/>
      </dsp:txXfrm>
    </dsp:sp>
    <dsp:sp modelId="{5C2D8FA9-790A-4C8F-B921-63825ED09FCB}">
      <dsp:nvSpPr>
        <dsp:cNvPr id="0" name=""/>
        <dsp:cNvSpPr/>
      </dsp:nvSpPr>
      <dsp:spPr>
        <a:xfrm>
          <a:off x="673679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Back-end </a:t>
          </a:r>
          <a:r>
            <a:rPr lang="ko-KR" sz="1200" b="1" kern="1200" smtClean="0"/>
            <a:t>및 데이터에 강한 풀스택 개발자</a:t>
          </a:r>
          <a:endParaRPr lang="ko-KR" sz="1200" kern="1200"/>
        </a:p>
      </dsp:txBody>
      <dsp:txXfrm>
        <a:off x="6736794" y="3574570"/>
        <a:ext cx="1645928" cy="852189"/>
      </dsp:txXfrm>
    </dsp:sp>
    <dsp:sp modelId="{CAD5FED6-6CF4-4818-A399-AEAFA7560A72}">
      <dsp:nvSpPr>
        <dsp:cNvPr id="0" name=""/>
        <dsp:cNvSpPr/>
      </dsp:nvSpPr>
      <dsp:spPr>
        <a:xfrm>
          <a:off x="706598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7065980" y="4237383"/>
        <a:ext cx="1481336" cy="284063"/>
      </dsp:txXfrm>
    </dsp:sp>
    <dsp:sp modelId="{D26FB387-5125-46B9-9AC0-353AC8005E09}">
      <dsp:nvSpPr>
        <dsp:cNvPr id="0" name=""/>
        <dsp:cNvSpPr/>
      </dsp:nvSpPr>
      <dsp:spPr>
        <a:xfrm>
          <a:off x="8945004" y="3574570"/>
          <a:ext cx="1645928" cy="85218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120253" numCol="1" spcCol="1270" anchor="ctr" anchorCtr="0">
          <a:noAutofit/>
        </a:bodyPr>
        <a:lstStyle/>
        <a:p>
          <a:pPr lvl="0" algn="ctr" defTabSz="533400" rtl="0" latinLnBrk="1">
            <a:lnSpc>
              <a:spcPct val="90000"/>
            </a:lnSpc>
            <a:spcBef>
              <a:spcPct val="0"/>
            </a:spcBef>
            <a:spcAft>
              <a:spcPct val="35000"/>
            </a:spcAft>
          </a:pPr>
          <a:r>
            <a:rPr lang="en-US" sz="1200" b="1" kern="1200" smtClean="0"/>
            <a:t>SaaS </a:t>
          </a:r>
          <a:r>
            <a:rPr lang="ko-KR" sz="1200" b="1" kern="1200" smtClean="0"/>
            <a:t>서비스 기획자</a:t>
          </a:r>
          <a:endParaRPr lang="ko-KR" sz="1200" kern="1200"/>
        </a:p>
      </dsp:txBody>
      <dsp:txXfrm>
        <a:off x="8945004" y="3574570"/>
        <a:ext cx="1645928" cy="852189"/>
      </dsp:txXfrm>
    </dsp:sp>
    <dsp:sp modelId="{9CB61598-613B-4AC3-9CD9-D102EA6C8116}">
      <dsp:nvSpPr>
        <dsp:cNvPr id="0" name=""/>
        <dsp:cNvSpPr/>
      </dsp:nvSpPr>
      <dsp:spPr>
        <a:xfrm>
          <a:off x="9274190" y="4237383"/>
          <a:ext cx="1481336" cy="2840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260" tIns="12065" rIns="48260" bIns="12065" numCol="1" spcCol="1270" anchor="ctr" anchorCtr="0">
          <a:noAutofit/>
        </a:bodyPr>
        <a:lstStyle/>
        <a:p>
          <a:pPr lvl="0" algn="r" defTabSz="844550" latinLnBrk="1">
            <a:lnSpc>
              <a:spcPct val="90000"/>
            </a:lnSpc>
            <a:spcBef>
              <a:spcPct val="0"/>
            </a:spcBef>
            <a:spcAft>
              <a:spcPct val="35000"/>
            </a:spcAft>
          </a:pPr>
          <a:endParaRPr lang="ko-KR" altLang="en-US" sz="1900" kern="1200"/>
        </a:p>
      </dsp:txBody>
      <dsp:txXfrm>
        <a:off x="9274190" y="4237383"/>
        <a:ext cx="1481336" cy="284063"/>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06A1E-D4AF-4183-A954-67A32F427C0B}" type="datetimeFigureOut">
              <a:rPr lang="ko-KR" altLang="en-US" smtClean="0"/>
              <a:t>2021-07-22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smtClean="0"/>
              <a:t>마스터 텍스트 스타일 편집</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endParaRPr lang="ko-KR" altLang="en-US"/>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6936B9-AF19-4BCA-8A0D-A544E01E9075}" type="slidenum">
              <a:rPr lang="ko-KR" altLang="en-US" smtClean="0"/>
              <a:t>‹#›</a:t>
            </a:fld>
            <a:endParaRPr lang="ko-KR" altLang="en-US"/>
          </a:p>
        </p:txBody>
      </p:sp>
    </p:spTree>
    <p:extLst>
      <p:ext uri="{BB962C8B-B14F-4D97-AF65-F5344CB8AC3E}">
        <p14:creationId xmlns:p14="http://schemas.microsoft.com/office/powerpoint/2010/main" val="396724284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E92731A-71A0-4F8F-9CB3-315CCAE63D7D}" type="slidenum">
              <a:rPr kumimoji="0"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889587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2716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우선</a:t>
            </a:r>
            <a:r>
              <a:rPr lang="en-US" altLang="ko-KR" dirty="0"/>
              <a:t>, </a:t>
            </a:r>
            <a:r>
              <a:rPr lang="ko-KR" altLang="en-US" dirty="0"/>
              <a:t>제법 오래된 주제이지만</a:t>
            </a:r>
            <a:r>
              <a:rPr lang="en-US" altLang="ko-KR" dirty="0"/>
              <a:t>, </a:t>
            </a:r>
            <a:r>
              <a:rPr lang="ko-KR" altLang="en-US" dirty="0"/>
              <a:t>우리가 클라우드 서비스를 사용하는 이유에 대해서 한 번 살펴보려 합니다</a:t>
            </a:r>
            <a:r>
              <a:rPr lang="en-US" altLang="ko-KR" dirty="0"/>
              <a:t>.</a:t>
            </a:r>
          </a:p>
          <a:p>
            <a:r>
              <a:rPr lang="ko-KR" altLang="en-US" dirty="0"/>
              <a:t>소프트웨어 자동 업데이트</a:t>
            </a:r>
            <a:r>
              <a:rPr lang="en-US" altLang="ko-KR" dirty="0"/>
              <a:t>, </a:t>
            </a:r>
            <a:r>
              <a:rPr lang="ko-KR" altLang="en-US" dirty="0"/>
              <a:t>생산성 유지</a:t>
            </a:r>
            <a:r>
              <a:rPr lang="en-US" altLang="ko-KR" dirty="0"/>
              <a:t>, </a:t>
            </a:r>
            <a:r>
              <a:rPr lang="ko-KR" altLang="en-US" dirty="0"/>
              <a:t>접근성 지원</a:t>
            </a:r>
            <a:r>
              <a:rPr lang="en-US" altLang="ko-KR" dirty="0"/>
              <a:t>, </a:t>
            </a:r>
            <a:r>
              <a:rPr lang="ko-KR" altLang="en-US" dirty="0"/>
              <a:t>보안 확보</a:t>
            </a:r>
            <a:r>
              <a:rPr lang="en-US" altLang="ko-KR" dirty="0"/>
              <a:t>, </a:t>
            </a:r>
            <a:r>
              <a:rPr lang="ko-KR" altLang="en-US" dirty="0"/>
              <a:t>비용 절감</a:t>
            </a:r>
            <a:r>
              <a:rPr lang="en-US" altLang="ko-KR" dirty="0"/>
              <a:t>, </a:t>
            </a:r>
            <a:r>
              <a:rPr lang="ko-KR" altLang="en-US" dirty="0"/>
              <a:t>안정성 제공</a:t>
            </a:r>
            <a:r>
              <a:rPr lang="en-US" altLang="ko-KR" dirty="0"/>
              <a:t>, </a:t>
            </a:r>
            <a:r>
              <a:rPr lang="ko-KR" altLang="en-US" dirty="0"/>
              <a:t>협업 증대</a:t>
            </a:r>
            <a:r>
              <a:rPr lang="en-US" altLang="ko-KR" dirty="0"/>
              <a:t>…</a:t>
            </a: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우리는 클라우드를 사용하면서 이러한 것들이 모두 쉽고</a:t>
            </a:r>
            <a:r>
              <a:rPr lang="en-US" altLang="ko-KR" dirty="0"/>
              <a:t>, </a:t>
            </a:r>
            <a:r>
              <a:rPr lang="ko-KR" altLang="en-US" dirty="0"/>
              <a:t>편하게 확보되기를 원합니다</a:t>
            </a:r>
            <a:r>
              <a:rPr lang="en-US" altLang="ko-KR" dirty="0"/>
              <a:t>. </a:t>
            </a:r>
            <a:r>
              <a:rPr lang="ko-KR" altLang="en-US" dirty="0"/>
              <a:t>즉</a:t>
            </a:r>
            <a:r>
              <a:rPr lang="en-US" altLang="ko-KR" dirty="0"/>
              <a:t>, </a:t>
            </a:r>
            <a:r>
              <a:rPr lang="ko-KR" altLang="en-US" dirty="0"/>
              <a:t>안전하고 편하게 사용하면서 비용 절감도 하고 싶은 것입니다</a:t>
            </a:r>
            <a:r>
              <a:rPr lang="en-US" altLang="ko-KR" dirty="0"/>
              <a:t>.</a:t>
            </a:r>
          </a:p>
          <a:p>
            <a:r>
              <a:rPr lang="en-US" altLang="ko-KR" dirty="0"/>
              <a:t>//</a:t>
            </a:r>
            <a:r>
              <a:rPr lang="ko-KR" altLang="en-US" dirty="0"/>
              <a:t>한편</a:t>
            </a:r>
            <a:r>
              <a:rPr lang="en-US" altLang="ko-KR" dirty="0"/>
              <a:t>, </a:t>
            </a:r>
            <a:r>
              <a:rPr lang="ko-KR" altLang="en-US" dirty="0" err="1"/>
              <a:t>데브옵스가</a:t>
            </a:r>
            <a:r>
              <a:rPr lang="ko-KR" altLang="en-US" dirty="0"/>
              <a:t> 가능한 환경들이 갖추어 지고 있고</a:t>
            </a:r>
            <a:r>
              <a:rPr lang="en-US" altLang="ko-KR" dirty="0"/>
              <a:t>, </a:t>
            </a:r>
            <a:r>
              <a:rPr lang="ko-KR" altLang="en-US" dirty="0"/>
              <a:t>인공지능이 발전하고 있는 것은</a:t>
            </a:r>
            <a:r>
              <a:rPr lang="en-US" altLang="ko-KR" dirty="0"/>
              <a:t>, </a:t>
            </a:r>
            <a:r>
              <a:rPr lang="ko-KR" altLang="en-US" dirty="0"/>
              <a:t>우리가 바라는 것이 자동화되고</a:t>
            </a:r>
            <a:r>
              <a:rPr lang="en-US" altLang="ko-KR" dirty="0"/>
              <a:t>, (Fully) Managed Service </a:t>
            </a:r>
            <a:r>
              <a:rPr lang="ko-KR" altLang="en-US" dirty="0"/>
              <a:t>이기 때문입니다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40</a:t>
            </a:fld>
            <a:endParaRPr kumimoji="1" lang="ko-KR" altLang="en-US"/>
          </a:p>
        </p:txBody>
      </p:sp>
    </p:spTree>
    <p:extLst>
      <p:ext uri="{BB962C8B-B14F-4D97-AF65-F5344CB8AC3E}">
        <p14:creationId xmlns:p14="http://schemas.microsoft.com/office/powerpoint/2010/main" val="3370537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좀 전에 말씀드린 </a:t>
            </a:r>
            <a:r>
              <a:rPr lang="en-US" altLang="ko-KR" dirty="0"/>
              <a:t>“</a:t>
            </a:r>
            <a:r>
              <a:rPr lang="ko-KR" altLang="en-US" dirty="0" err="1"/>
              <a:t>온프레미스＂환경에서의</a:t>
            </a:r>
            <a:r>
              <a:rPr lang="ko-KR" altLang="en-US" dirty="0"/>
              <a:t> 불편한 점을 지금까지 개선시켜온 것들이</a:t>
            </a:r>
            <a:r>
              <a:rPr lang="en-US" altLang="ko-KR" dirty="0"/>
              <a:t>,</a:t>
            </a:r>
          </a:p>
          <a:p>
            <a:r>
              <a:rPr lang="ko-KR" altLang="en-US" dirty="0"/>
              <a:t>바로 여기 보이는 </a:t>
            </a:r>
            <a:r>
              <a:rPr lang="en-US" altLang="ko-KR" dirty="0"/>
              <a:t>Microsoft</a:t>
            </a:r>
            <a:r>
              <a:rPr lang="ko-KR" altLang="en-US" dirty="0"/>
              <a:t> </a:t>
            </a:r>
            <a:r>
              <a:rPr lang="en-US" altLang="ko-KR" dirty="0"/>
              <a:t>Azure </a:t>
            </a:r>
            <a:r>
              <a:rPr lang="ko-KR" altLang="en-US" dirty="0"/>
              <a:t>의 다양한 </a:t>
            </a:r>
            <a:r>
              <a:rPr lang="en-US" altLang="ko-KR" dirty="0"/>
              <a:t>IaaS / PaaS </a:t>
            </a:r>
            <a:r>
              <a:rPr lang="ko-KR" altLang="en-US" dirty="0"/>
              <a:t>서비스들입니다</a:t>
            </a:r>
            <a:r>
              <a:rPr lang="en-US" altLang="ko-KR" dirty="0"/>
              <a:t>.</a:t>
            </a:r>
          </a:p>
          <a:p>
            <a:endParaRPr lang="en-US" altLang="ko-KR" dirty="0"/>
          </a:p>
          <a:p>
            <a:r>
              <a:rPr lang="ko-KR" altLang="en-US" dirty="0" err="1"/>
              <a:t>온프레미스와</a:t>
            </a:r>
            <a:r>
              <a:rPr lang="ko-KR" altLang="en-US" dirty="0"/>
              <a:t> 같이 연동해서 쓸 수 있는</a:t>
            </a:r>
            <a:r>
              <a:rPr lang="en-US" altLang="ko-KR" dirty="0"/>
              <a:t>, </a:t>
            </a:r>
            <a:r>
              <a:rPr lang="ko-KR" altLang="en-US" dirty="0"/>
              <a:t>하이브리드 클라우드도 있고</a:t>
            </a:r>
            <a:r>
              <a:rPr lang="en-US" altLang="ko-KR" dirty="0"/>
              <a:t>,</a:t>
            </a:r>
          </a:p>
          <a:p>
            <a:r>
              <a:rPr lang="ko-KR" altLang="en-US" dirty="0" err="1"/>
              <a:t>온프레미스</a:t>
            </a:r>
            <a:r>
              <a:rPr lang="ko-KR" altLang="en-US" dirty="0"/>
              <a:t> 상에 있던 것들을 옮겨서 클라우드 위에서 서비스할 수 있도록</a:t>
            </a:r>
            <a:r>
              <a:rPr lang="en-US" altLang="ko-KR" dirty="0"/>
              <a:t>,</a:t>
            </a:r>
            <a:r>
              <a:rPr lang="ko-KR" altLang="en-US" dirty="0"/>
              <a:t> 컴퓨팅 및 네트워크 인프라를 가상화해서 서비스해주는 </a:t>
            </a:r>
            <a:r>
              <a:rPr lang="en-US" altLang="ko-KR" dirty="0"/>
              <a:t>IaaS </a:t>
            </a:r>
            <a:r>
              <a:rPr lang="ko-KR" altLang="en-US" dirty="0"/>
              <a:t>도 있습니다만</a:t>
            </a:r>
            <a:r>
              <a:rPr lang="en-US" altLang="ko-KR" dirty="0"/>
              <a:t>, </a:t>
            </a:r>
          </a:p>
          <a:p>
            <a:endParaRPr lang="en-US" altLang="ko-KR" dirty="0"/>
          </a:p>
          <a:p>
            <a:r>
              <a:rPr lang="ko-KR" altLang="en-US" dirty="0"/>
              <a:t>앞 장에서 설명을 드렸듯이</a:t>
            </a:r>
            <a:r>
              <a:rPr lang="en-US" altLang="ko-KR" dirty="0"/>
              <a:t>, </a:t>
            </a:r>
            <a:r>
              <a:rPr lang="ko-KR" altLang="en-US" dirty="0"/>
              <a:t>미래를 향한 우리 모두의 더 뜨거운 관심은 </a:t>
            </a:r>
            <a:r>
              <a:rPr lang="en-US" altLang="ko-KR" dirty="0"/>
              <a:t>“</a:t>
            </a:r>
            <a:r>
              <a:rPr lang="ko-KR" altLang="en-US" dirty="0"/>
              <a:t>더욱 관리된 서비스“</a:t>
            </a:r>
            <a:r>
              <a:rPr lang="en-US" altLang="ko-KR" dirty="0"/>
              <a:t>, “Managed Services” </a:t>
            </a:r>
            <a:r>
              <a:rPr lang="ko-KR" altLang="en-US" dirty="0"/>
              <a:t>에서 </a:t>
            </a:r>
            <a:r>
              <a:rPr lang="en-US" altLang="ko-KR" dirty="0"/>
              <a:t>“Full Managed Services” </a:t>
            </a:r>
            <a:r>
              <a:rPr lang="ko-KR" altLang="en-US" dirty="0"/>
              <a:t>로 향해 가는 </a:t>
            </a:r>
            <a:r>
              <a:rPr lang="en-US" altLang="ko-KR" dirty="0"/>
              <a:t>PaaS </a:t>
            </a:r>
            <a:r>
              <a:rPr lang="ko-KR" altLang="en-US" dirty="0"/>
              <a:t>에 있을 것이라고 생각합니다</a:t>
            </a:r>
            <a:r>
              <a:rPr lang="en-US" altLang="ko-KR" dirty="0"/>
              <a:t>.</a:t>
            </a:r>
          </a:p>
          <a:p>
            <a:r>
              <a:rPr lang="ko-KR" altLang="en-US" dirty="0"/>
              <a:t>저 또한</a:t>
            </a:r>
            <a:r>
              <a:rPr lang="en-US" altLang="ko-KR" dirty="0"/>
              <a:t>, </a:t>
            </a:r>
            <a:r>
              <a:rPr lang="ko-KR" altLang="en-US" dirty="0" err="1"/>
              <a:t>스타트업</a:t>
            </a:r>
            <a:r>
              <a:rPr lang="ko-KR" altLang="en-US" dirty="0"/>
              <a:t> 회사를 운영하면서 </a:t>
            </a:r>
            <a:r>
              <a:rPr lang="en-US" altLang="ko-KR" dirty="0"/>
              <a:t>Microsoft Azure</a:t>
            </a:r>
            <a:r>
              <a:rPr lang="ko-KR" altLang="en-US" dirty="0"/>
              <a:t>의 </a:t>
            </a:r>
            <a:r>
              <a:rPr lang="en-US" altLang="ko-KR" dirty="0"/>
              <a:t>PaaS </a:t>
            </a:r>
            <a:r>
              <a:rPr lang="ko-KR" altLang="en-US" dirty="0"/>
              <a:t>로 신속하게 서비스를 구축하고</a:t>
            </a:r>
            <a:r>
              <a:rPr lang="en-US" altLang="ko-KR" dirty="0"/>
              <a:t>, </a:t>
            </a:r>
            <a:r>
              <a:rPr lang="ko-KR" altLang="en-US" dirty="0"/>
              <a:t>테스트하며</a:t>
            </a:r>
            <a:r>
              <a:rPr lang="en-US" altLang="ko-KR" dirty="0"/>
              <a:t>, </a:t>
            </a:r>
            <a:r>
              <a:rPr lang="ko-KR" altLang="en-US" dirty="0"/>
              <a:t>서비스 상품을 만들고 있습니다</a:t>
            </a:r>
            <a:r>
              <a:rPr lang="en-US" altLang="ko-KR" dirty="0"/>
              <a:t>.</a:t>
            </a:r>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41</a:t>
            </a:fld>
            <a:endParaRPr kumimoji="1" lang="ko-KR" altLang="en-US"/>
          </a:p>
        </p:txBody>
      </p:sp>
    </p:spTree>
    <p:extLst>
      <p:ext uri="{BB962C8B-B14F-4D97-AF65-F5344CB8AC3E}">
        <p14:creationId xmlns:p14="http://schemas.microsoft.com/office/powerpoint/2010/main" val="14336379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저는 여기에서 </a:t>
            </a:r>
            <a:r>
              <a:rPr lang="en-US" altLang="ko-KR" dirty="0"/>
              <a:t>2</a:t>
            </a:r>
            <a:r>
              <a:rPr lang="ko-KR" altLang="en-US" dirty="0"/>
              <a:t>가지 종류로 나누어서 보고 싶습니다</a:t>
            </a:r>
            <a:r>
              <a:rPr lang="en-US" altLang="ko-KR" dirty="0"/>
              <a:t>.</a:t>
            </a:r>
          </a:p>
          <a:p>
            <a:r>
              <a:rPr lang="en-US" altLang="ko-KR" dirty="0"/>
              <a:t>IaaS</a:t>
            </a:r>
            <a:r>
              <a:rPr lang="ko-KR" altLang="en-US" dirty="0"/>
              <a:t> 쪽의 </a:t>
            </a:r>
            <a:r>
              <a:rPr lang="ko-KR" altLang="en-US" dirty="0" err="1"/>
              <a:t>가상화된</a:t>
            </a:r>
            <a:r>
              <a:rPr lang="ko-KR" altLang="en-US" dirty="0"/>
              <a:t> 컴퓨팅 및 네트워크 서비스들도 훌륭하지만</a:t>
            </a:r>
            <a:r>
              <a:rPr lang="en-US" altLang="ko-KR" dirty="0"/>
              <a:t> </a:t>
            </a:r>
            <a:r>
              <a:rPr lang="ko-KR" altLang="en-US" dirty="0"/>
              <a:t>조금 더 우리를 편하게 해주는 </a:t>
            </a:r>
            <a:r>
              <a:rPr lang="en-US" altLang="ko-KR" dirty="0"/>
              <a:t>Azure </a:t>
            </a:r>
            <a:r>
              <a:rPr lang="ko-KR" altLang="en-US" dirty="0"/>
              <a:t>의 서비스들을 살펴보았으면 합니다</a:t>
            </a:r>
            <a:r>
              <a:rPr lang="en-US" altLang="ko-KR" dirty="0"/>
              <a:t>.</a:t>
            </a:r>
          </a:p>
          <a:p>
            <a:r>
              <a:rPr lang="ko-KR" altLang="en-US" dirty="0"/>
              <a:t>먼저</a:t>
            </a:r>
            <a:r>
              <a:rPr lang="en-US" altLang="ko-KR" dirty="0"/>
              <a:t>, </a:t>
            </a:r>
            <a:r>
              <a:rPr lang="en-US" altLang="ko-KR" dirty="0" err="1"/>
              <a:t>WebApp</a:t>
            </a:r>
            <a:r>
              <a:rPr lang="en-US" altLang="ko-KR" dirty="0"/>
              <a:t> / Mobile </a:t>
            </a:r>
            <a:r>
              <a:rPr lang="en-US" altLang="ko-KR" dirty="0" err="1"/>
              <a:t>BackEnd</a:t>
            </a:r>
            <a:r>
              <a:rPr lang="en-US" altLang="ko-KR" dirty="0"/>
              <a:t> App / Function App </a:t>
            </a:r>
            <a:r>
              <a:rPr lang="ko-KR" altLang="en-US" dirty="0"/>
              <a:t>을 포함하는 </a:t>
            </a:r>
            <a:r>
              <a:rPr lang="en-US" altLang="ko-KR" dirty="0"/>
              <a:t>Azure App Services </a:t>
            </a:r>
            <a:r>
              <a:rPr lang="ko-KR" altLang="en-US" dirty="0"/>
              <a:t>가 </a:t>
            </a:r>
            <a:r>
              <a:rPr lang="ko-KR" altLang="en-US" dirty="0" err="1"/>
              <a:t>있구요</a:t>
            </a:r>
            <a:r>
              <a:rPr lang="en-US" altLang="ko-KR" dirty="0"/>
              <a:t>,</a:t>
            </a:r>
          </a:p>
          <a:p>
            <a:r>
              <a:rPr lang="en-US" altLang="ko-KR" dirty="0"/>
              <a:t>Document DB </a:t>
            </a:r>
            <a:r>
              <a:rPr lang="ko-KR" altLang="en-US" dirty="0"/>
              <a:t>를 포함하는 </a:t>
            </a:r>
            <a:r>
              <a:rPr lang="en-US" altLang="ko-KR" dirty="0"/>
              <a:t>Database </a:t>
            </a:r>
            <a:r>
              <a:rPr lang="ko-KR" altLang="en-US" dirty="0"/>
              <a:t>와 </a:t>
            </a:r>
            <a:r>
              <a:rPr lang="en-US" altLang="ko-KR" dirty="0"/>
              <a:t>Storage </a:t>
            </a:r>
            <a:r>
              <a:rPr lang="ko-KR" altLang="en-US" dirty="0"/>
              <a:t>서비스를 들 수 있습니다</a:t>
            </a:r>
            <a:r>
              <a:rPr lang="en-US" altLang="ko-KR" dirty="0"/>
              <a:t>.</a:t>
            </a:r>
          </a:p>
          <a:p>
            <a:r>
              <a:rPr lang="ko-KR" altLang="en-US" dirty="0"/>
              <a:t>이런 </a:t>
            </a:r>
            <a:r>
              <a:rPr lang="en-US" altLang="ko-KR" dirty="0"/>
              <a:t>App Services / Data Services </a:t>
            </a:r>
            <a:r>
              <a:rPr lang="ko-KR" altLang="en-US" dirty="0"/>
              <a:t>는 우리로 하여금 정말 개발과 서비스 운영에 집중할 수 있게 해줍니다</a:t>
            </a:r>
            <a:r>
              <a:rPr lang="en-US" altLang="ko-KR" dirty="0"/>
              <a:t>.</a:t>
            </a:r>
          </a:p>
          <a:p>
            <a:r>
              <a:rPr lang="ko-KR" altLang="en-US" dirty="0"/>
              <a:t>그래서 오늘은 이러한 서비스 중 대표 격인 </a:t>
            </a:r>
            <a:r>
              <a:rPr lang="en-US" altLang="ko-KR" dirty="0" err="1"/>
              <a:t>WebApp</a:t>
            </a:r>
            <a:r>
              <a:rPr lang="en-US" altLang="ko-KR" dirty="0"/>
              <a:t> </a:t>
            </a:r>
            <a:r>
              <a:rPr lang="ko-KR" altLang="en-US" dirty="0"/>
              <a:t>과 </a:t>
            </a:r>
            <a:r>
              <a:rPr lang="en-US" altLang="ko-KR" dirty="0"/>
              <a:t>Document DB </a:t>
            </a:r>
            <a:r>
              <a:rPr lang="ko-KR" altLang="en-US" dirty="0"/>
              <a:t>를 살펴보겠습니다</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42</a:t>
            </a:fld>
            <a:endParaRPr kumimoji="1" lang="ko-KR" altLang="en-US"/>
          </a:p>
        </p:txBody>
      </p:sp>
    </p:spTree>
    <p:extLst>
      <p:ext uri="{BB962C8B-B14F-4D97-AF65-F5344CB8AC3E}">
        <p14:creationId xmlns:p14="http://schemas.microsoft.com/office/powerpoint/2010/main" val="24451873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fld id="{FD20F26C-FFAF-D342-ABB9-82EBD81F2C6E}" type="slidenum">
              <a:rPr kumimoji="1" lang="ko-KR" altLang="en-US" smtClean="0"/>
              <a:t>43</a:t>
            </a:fld>
            <a:endParaRPr kumimoji="1" lang="ko-KR" altLang="en-US"/>
          </a:p>
        </p:txBody>
      </p:sp>
    </p:spTree>
    <p:extLst>
      <p:ext uri="{BB962C8B-B14F-4D97-AF65-F5344CB8AC3E}">
        <p14:creationId xmlns:p14="http://schemas.microsoft.com/office/powerpoint/2010/main" val="14484175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b="1" dirty="0"/>
              <a:t>우리 모두가 꿈꾸는 가까운 미래의 클라우드 서비스는</a:t>
            </a:r>
            <a:r>
              <a:rPr lang="en-US" altLang="ko-KR" b="1" dirty="0"/>
              <a:t>,</a:t>
            </a:r>
            <a:r>
              <a:rPr lang="ko-KR" altLang="en-US" b="1" dirty="0"/>
              <a:t> 인프라가 아닌</a:t>
            </a:r>
            <a:r>
              <a:rPr lang="en-US" altLang="ko-KR" b="1" dirty="0"/>
              <a:t> </a:t>
            </a:r>
            <a:r>
              <a:rPr lang="ko-KR" altLang="en-US" b="1" dirty="0"/>
              <a:t>응용프로그램에 초점을 둘 수 있는 </a:t>
            </a:r>
            <a:r>
              <a:rPr lang="en-US" altLang="ko-KR" b="1" dirty="0"/>
              <a:t>Well Managed PaaS</a:t>
            </a:r>
            <a:r>
              <a:rPr lang="ko-KR" altLang="en-US" b="1" dirty="0"/>
              <a:t> 가</a:t>
            </a:r>
            <a:r>
              <a:rPr lang="en-US" altLang="ko-KR" b="1" dirty="0"/>
              <a:t> </a:t>
            </a:r>
            <a:r>
              <a:rPr lang="ko-KR" altLang="en-US" b="1" dirty="0" err="1"/>
              <a:t>아닐까하고</a:t>
            </a:r>
            <a:r>
              <a:rPr lang="ko-KR" altLang="en-US" b="1" dirty="0"/>
              <a:t> 저는 생각합니다</a:t>
            </a:r>
            <a:r>
              <a:rPr lang="en-US" altLang="ko-KR" b="1" dirty="0"/>
              <a:t>.</a:t>
            </a:r>
          </a:p>
          <a:p>
            <a:endParaRPr lang="en-US" altLang="ko-KR" b="1" dirty="0"/>
          </a:p>
          <a:p>
            <a:r>
              <a:rPr lang="en-US" altLang="ko-KR" b="1" dirty="0"/>
              <a:t>Microsoft Azure </a:t>
            </a:r>
            <a:r>
              <a:rPr lang="ko-KR" altLang="en-US" b="1" dirty="0"/>
              <a:t>는</a:t>
            </a:r>
            <a:r>
              <a:rPr lang="en-US" altLang="ko-KR" b="1" dirty="0"/>
              <a:t>, </a:t>
            </a:r>
            <a:r>
              <a:rPr lang="ko-KR" altLang="en-US" b="1" dirty="0"/>
              <a:t>여러분들이 빌트인 된 기술적 이점들을 가지고</a:t>
            </a:r>
            <a:r>
              <a:rPr lang="en-US" altLang="ko-KR" b="1" dirty="0"/>
              <a:t>, “</a:t>
            </a:r>
            <a:r>
              <a:rPr lang="ko-KR" altLang="en-US" b="1" dirty="0"/>
              <a:t>서비스의 개발</a:t>
            </a:r>
            <a:r>
              <a:rPr lang="en-US" altLang="ko-KR" b="1" dirty="0"/>
              <a:t>”</a:t>
            </a:r>
            <a:r>
              <a:rPr lang="ko-KR" altLang="en-US" b="1" dirty="0"/>
              <a:t>과 </a:t>
            </a:r>
            <a:r>
              <a:rPr lang="en-US" altLang="ko-KR" b="1" dirty="0"/>
              <a:t>“</a:t>
            </a:r>
            <a:r>
              <a:rPr lang="ko-KR" altLang="en-US" b="1" dirty="0"/>
              <a:t>운영</a:t>
            </a:r>
            <a:r>
              <a:rPr lang="en-US" altLang="ko-KR" b="1" dirty="0"/>
              <a:t>”</a:t>
            </a:r>
            <a:r>
              <a:rPr lang="ko-KR" altLang="en-US" b="1" dirty="0"/>
              <a:t>에만 집중하실 수 있도록 노력하고 있습니다</a:t>
            </a:r>
            <a:r>
              <a:rPr lang="en-US" altLang="ko-KR" b="1" dirty="0"/>
              <a:t>.</a:t>
            </a:r>
          </a:p>
          <a:p>
            <a:endParaRPr lang="en-US" b="1" dirty="0"/>
          </a:p>
          <a:p>
            <a:r>
              <a:rPr lang="en-US" b="1" dirty="0"/>
              <a:t>Objective:</a:t>
            </a:r>
          </a:p>
          <a:p>
            <a:r>
              <a:rPr lang="en-US" b="0" dirty="0"/>
              <a:t>Let’s examine some of the advantages of PaaS over IaaS</a:t>
            </a:r>
          </a:p>
          <a:p>
            <a:endParaRPr lang="en-US" b="0" dirty="0"/>
          </a:p>
          <a:p>
            <a:r>
              <a:rPr lang="en-US" b="1" dirty="0"/>
              <a:t>Key talking points:</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provides a platform allowing customers to develop, run, and manage applications without the complexity of building and maintaining the underlying infrastructure.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PaaS enables organizations to build and run applications without focusing on the infrastructure. It provides automatic OS and service patching, built-in network load balancing, and resiliency against hardware failure. It supports a deployment model that enables customers to upgrade applications without downtime.</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Microsoft Azure services like App Service, Service Fabric, Azure Functions, and Cloud Services provide customers with a comprehensive PaaS application platform for building, deploying and managing apps of all kinds, from the simplest website to the most complex business solution.</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b="0" dirty="0"/>
          </a:p>
        </p:txBody>
      </p:sp>
      <p:sp>
        <p:nvSpPr>
          <p:cNvPr id="4" name="Header Placeholder 3"/>
          <p:cNvSpPr>
            <a:spLocks noGrp="1"/>
          </p:cNvSpPr>
          <p:nvPr>
            <p:ph type="hdr" sz="quarter" idx="10"/>
          </p:nvPr>
        </p:nvSpPr>
        <p:spPr/>
        <p:txBody>
          <a:bodyPr/>
          <a:lstStyle/>
          <a:p>
            <a:pPr>
              <a:defRPr/>
            </a:pP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a:defRPr/>
            </a:pPr>
            <a:fld id="{64CFA94A-519F-445C-B30C-9E76FA6A2031}" type="datetime8">
              <a:rPr lang="en-US" smtClean="0">
                <a:solidFill>
                  <a:prstClr val="black"/>
                </a:solidFill>
              </a:rPr>
              <a:pPr>
                <a:defRPr/>
              </a:pPr>
              <a:t>7/22/2021 11:17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a:defRPr/>
            </a:pPr>
            <a:fld id="{B4008EB6-D09E-4580-8CD6-DDB14511944F}"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3011308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18781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3767052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79701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694486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82678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4095806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101839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29329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Azure</a:t>
            </a:r>
            <a:r>
              <a:rPr lang="ko-KR" altLang="en-US" dirty="0"/>
              <a:t>가 앱의 실행 및 크기 조정을 위해 인프라를 관리하는 동안 </a:t>
            </a:r>
            <a:r>
              <a:rPr lang="en-US" altLang="ko-KR" dirty="0"/>
              <a:t>Microsoft Azure</a:t>
            </a:r>
            <a:r>
              <a:rPr lang="ko-KR" altLang="en-US" dirty="0"/>
              <a:t>의 이 </a:t>
            </a:r>
            <a:r>
              <a:rPr lang="en-US" altLang="ko-KR" dirty="0"/>
              <a:t>PaaS (Platform-as-a-Service) </a:t>
            </a:r>
            <a:r>
              <a:rPr lang="ko-KR" altLang="en-US" dirty="0"/>
              <a:t>를 통해 비즈니스 논리에 집중할 수 있습니다</a:t>
            </a:r>
            <a:r>
              <a:rPr lang="en-US" altLang="ko-KR" dirty="0"/>
              <a:t>.</a:t>
            </a:r>
          </a:p>
          <a:p>
            <a:endParaRPr lang="en-US" altLang="ko-KR" dirty="0"/>
          </a:p>
          <a:p>
            <a:r>
              <a:rPr lang="ko-KR" altLang="en-US" dirty="0"/>
              <a:t>앱 서비스에서 </a:t>
            </a:r>
            <a:r>
              <a:rPr lang="ko-KR" altLang="en-US" dirty="0" err="1"/>
              <a:t>웹앱</a:t>
            </a:r>
            <a:r>
              <a:rPr lang="ko-KR" altLang="en-US" dirty="0"/>
              <a:t> 은 </a:t>
            </a:r>
            <a:r>
              <a:rPr lang="en-US" altLang="ko-KR" dirty="0"/>
              <a:t>Azure</a:t>
            </a:r>
            <a:r>
              <a:rPr lang="ko-KR" altLang="en-US" dirty="0"/>
              <a:t>에서 웹 사이트 또는 웹 응용 프로그램을 호스팅하기 위해 제공하는 계산 리소스입니다</a:t>
            </a:r>
            <a:r>
              <a:rPr lang="en-US" altLang="ko-KR" dirty="0"/>
              <a:t>.</a:t>
            </a:r>
          </a:p>
          <a:p>
            <a:r>
              <a:rPr lang="ko-KR" altLang="en-US" dirty="0"/>
              <a:t>계산 리소스는 선택한 가격 책정 계층에 따라 공유 또는 전용 가상 컴퓨터</a:t>
            </a:r>
            <a:r>
              <a:rPr lang="en-US" altLang="ko-KR" dirty="0"/>
              <a:t>(VM)</a:t>
            </a:r>
            <a:r>
              <a:rPr lang="ko-KR" altLang="en-US" dirty="0"/>
              <a:t>일 수 있습니다</a:t>
            </a:r>
            <a:r>
              <a:rPr lang="en-US" altLang="ko-KR" dirty="0"/>
              <a:t>. </a:t>
            </a:r>
            <a:r>
              <a:rPr lang="ko-KR" altLang="en-US" dirty="0"/>
              <a:t>응용 프로그램 코드는 다른 고객과 격리되는 관리되는 </a:t>
            </a:r>
            <a:r>
              <a:rPr lang="en-US" altLang="ko-KR" dirty="0"/>
              <a:t>VM</a:t>
            </a:r>
            <a:r>
              <a:rPr lang="ko-KR" altLang="en-US" dirty="0"/>
              <a:t>에서 실행됩니다</a:t>
            </a:r>
            <a:r>
              <a:rPr lang="en-US" altLang="ko-KR" dirty="0"/>
              <a:t>.</a:t>
            </a:r>
          </a:p>
          <a:p>
            <a:r>
              <a:rPr lang="ko-KR" altLang="en-US" dirty="0"/>
              <a:t>사용자 코드는 </a:t>
            </a:r>
            <a:r>
              <a:rPr lang="en-US" altLang="ko-KR" dirty="0"/>
              <a:t>Azure </a:t>
            </a:r>
            <a:r>
              <a:rPr lang="ko-KR" altLang="en-US" dirty="0"/>
              <a:t>앱 서비스</a:t>
            </a:r>
            <a:r>
              <a:rPr lang="en-US" altLang="ko-KR" dirty="0"/>
              <a:t>(ASP.NET, Node.js, Java, PHP, Python)</a:t>
            </a:r>
            <a:r>
              <a:rPr lang="ko-KR" altLang="en-US" dirty="0"/>
              <a:t>에서 지원되는 모든 언어 또는 프레임워크일 수 있습니다</a:t>
            </a:r>
            <a:r>
              <a:rPr lang="en-US" altLang="ko-KR" dirty="0"/>
              <a:t>. </a:t>
            </a:r>
            <a:r>
              <a:rPr lang="ko-KR" altLang="en-US" dirty="0" err="1"/>
              <a:t>웹앱에서</a:t>
            </a:r>
            <a:r>
              <a:rPr lang="ko-KR" altLang="en-US" dirty="0"/>
              <a:t> </a:t>
            </a:r>
            <a:r>
              <a:rPr lang="en-US" altLang="ko-KR" dirty="0"/>
              <a:t>PowerShell </a:t>
            </a:r>
            <a:r>
              <a:rPr lang="ko-KR" altLang="en-US" dirty="0"/>
              <a:t>및 기타 스크립트 언어 를 사용하는 스크립트를 실행할 수도 있습니다</a:t>
            </a:r>
            <a:r>
              <a:rPr lang="en-US" altLang="ko-KR" dirty="0"/>
              <a:t>.</a:t>
            </a:r>
          </a:p>
          <a:p>
            <a:endParaRPr lang="en-US" altLang="ko-KR" dirty="0"/>
          </a:p>
          <a:p>
            <a:endParaRPr lang="en-US" altLang="ko-KR" dirty="0"/>
          </a:p>
          <a:p>
            <a:r>
              <a:rPr lang="ko-KR" altLang="en-US" dirty="0"/>
              <a:t>다음 화면</a:t>
            </a:r>
            <a:r>
              <a:rPr lang="en-US" altLang="ko-KR" dirty="0"/>
              <a:t>, </a:t>
            </a:r>
            <a:r>
              <a:rPr lang="ko-KR" altLang="en-US" dirty="0"/>
              <a:t>나훈아의 </a:t>
            </a:r>
            <a:r>
              <a:rPr lang="ko-KR" altLang="en-US" dirty="0" err="1"/>
              <a:t>고향역</a:t>
            </a:r>
            <a:r>
              <a:rPr lang="en-US" altLang="ko-KR" dirty="0"/>
              <a:t>: </a:t>
            </a:r>
            <a:r>
              <a:rPr lang="ko-KR" altLang="en-US" dirty="0"/>
              <a:t>코스모스</a:t>
            </a:r>
            <a:r>
              <a:rPr lang="en-US" altLang="ko-KR" dirty="0"/>
              <a:t>~~~</a:t>
            </a:r>
          </a:p>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647992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163070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747160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앞에서 본 것들 중</a:t>
            </a:r>
            <a:r>
              <a:rPr lang="en-US" altLang="ko-KR" dirty="0"/>
              <a:t>, </a:t>
            </a:r>
            <a:r>
              <a:rPr lang="ko-KR" altLang="en-US" dirty="0" err="1"/>
              <a:t>매니지드</a:t>
            </a:r>
            <a:r>
              <a:rPr lang="ko-KR" altLang="en-US" dirty="0"/>
              <a:t> 서비스</a:t>
            </a:r>
            <a:r>
              <a:rPr lang="en-US" altLang="ko-KR" dirty="0"/>
              <a:t>, </a:t>
            </a:r>
            <a:r>
              <a:rPr lang="ko-KR" altLang="en-US" dirty="0"/>
              <a:t>그리고</a:t>
            </a:r>
            <a:r>
              <a:rPr lang="en-US" altLang="ko-KR" dirty="0"/>
              <a:t>, </a:t>
            </a:r>
            <a:r>
              <a:rPr lang="ko-KR" altLang="en-US" dirty="0"/>
              <a:t>나아가서 </a:t>
            </a:r>
            <a:r>
              <a:rPr lang="ko-KR" altLang="en-US" dirty="0" err="1"/>
              <a:t>풀매니지드</a:t>
            </a:r>
            <a:r>
              <a:rPr lang="ko-KR" altLang="en-US" dirty="0"/>
              <a:t> 서비스에 가까운 것은 어떤 것들이 있을까요</a:t>
            </a:r>
            <a:r>
              <a:rPr lang="en-US" altLang="ko-KR" dirty="0"/>
              <a:t>?</a:t>
            </a:r>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7990581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5680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aseline="0" dirty="0"/>
              <a:t>Function App </a:t>
            </a:r>
            <a:r>
              <a:rPr lang="ko-KR" altLang="en-US" baseline="0" dirty="0"/>
              <a:t>은 </a:t>
            </a:r>
            <a:r>
              <a:rPr lang="ko-KR" altLang="en-US" baseline="0" dirty="0" err="1"/>
              <a:t>뒷</a:t>
            </a:r>
            <a:r>
              <a:rPr lang="ko-KR" altLang="en-US" baseline="0" dirty="0"/>
              <a:t> 시간에 </a:t>
            </a:r>
            <a:r>
              <a:rPr lang="ko-KR" altLang="en-US" baseline="0" dirty="0" err="1"/>
              <a:t>마이크로서비스에</a:t>
            </a:r>
            <a:r>
              <a:rPr lang="ko-KR" altLang="en-US" baseline="0" dirty="0"/>
              <a:t> 대해서 설명하실 다른 분께서 잘 </a:t>
            </a:r>
            <a:r>
              <a:rPr lang="ko-KR" altLang="en-US" baseline="0" dirty="0" err="1"/>
              <a:t>해주실</a:t>
            </a:r>
            <a:r>
              <a:rPr lang="ko-KR" altLang="en-US" baseline="0" dirty="0"/>
              <a:t> 것</a:t>
            </a:r>
            <a:r>
              <a:rPr lang="en-US" altLang="ko-KR" baseline="0" dirty="0"/>
              <a:t> </a:t>
            </a:r>
            <a:r>
              <a:rPr lang="ko-KR" altLang="en-US" baseline="0" dirty="0" err="1"/>
              <a:t>같구요</a:t>
            </a:r>
            <a:r>
              <a:rPr lang="en-US" altLang="ko-KR" baseline="0" dirty="0"/>
              <a:t>.</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ko-KR" altLang="en-US" baseline="0" dirty="0"/>
              <a:t>저는 </a:t>
            </a:r>
            <a:r>
              <a:rPr lang="en-US" altLang="ko-KR" baseline="0" dirty="0" err="1"/>
              <a:t>WebApp</a:t>
            </a:r>
            <a:r>
              <a:rPr lang="ko-KR" altLang="en-US" baseline="0" dirty="0"/>
              <a:t>에 대해서 조금 설명 드리려고 합니다</a:t>
            </a:r>
            <a:r>
              <a:rPr lang="en-US" altLang="ko-KR" baseline="0" dirty="0"/>
              <a:t>.</a:t>
            </a: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981878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65322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err="1" smtClean="0"/>
              <a:t>CaaS</a:t>
            </a:r>
            <a:r>
              <a:rPr lang="en-US" altLang="ko-KR" baseline="0" dirty="0" smtClean="0"/>
              <a:t> : Container as a Service</a:t>
            </a:r>
            <a:endParaRPr lang="ko-KR" altLang="en-US" dirty="0"/>
          </a:p>
        </p:txBody>
      </p:sp>
      <p:sp>
        <p:nvSpPr>
          <p:cNvPr id="4" name="슬라이드 번호 개체 틀 3"/>
          <p:cNvSpPr>
            <a:spLocks noGrp="1"/>
          </p:cNvSpPr>
          <p:nvPr>
            <p:ph type="sldNum" sz="quarter" idx="10"/>
          </p:nvPr>
        </p:nvSpPr>
        <p:spPr/>
        <p:txBody>
          <a:bodyPr/>
          <a:lstStyle/>
          <a:p>
            <a:fld id="{DF61EA0F-A667-4B49-8422-0062BC55E249}" type="slidenum">
              <a:rPr lang="en-US" altLang="ko-KR" smtClean="0"/>
              <a:pPr/>
              <a:t>14</a:t>
            </a:fld>
            <a:endParaRPr lang="ko-KR" altLang="en-US" dirty="0"/>
          </a:p>
        </p:txBody>
      </p:sp>
    </p:spTree>
    <p:extLst>
      <p:ext uri="{BB962C8B-B14F-4D97-AF65-F5344CB8AC3E}">
        <p14:creationId xmlns:p14="http://schemas.microsoft.com/office/powerpoint/2010/main" val="258859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5948266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2673343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88508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090902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121378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919891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20F26C-FFAF-D342-ABB9-82EBD81F2C6E}" type="slidenum">
              <a:rPr kumimoji="1" lang="ko-KR" altLang="en-US"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1" lang="ko-KR" altLang="en-US" sz="1200" b="0" i="0" u="none" strike="noStrike" kern="1200" cap="none" spc="0" normalizeH="0" baseline="0" noProof="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253327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rtlCol="0"/>
          <a:lstStyle/>
          <a:p>
            <a:pPr rtl="0"/>
            <a:endParaRPr lang="ko-KR" altLang="en-US" dirty="0">
              <a:latin typeface="맑은 고딕" panose="020B0503020000020004" pitchFamily="50" charset="-127"/>
              <a:ea typeface="맑은 고딕" panose="020B0503020000020004" pitchFamily="50" charset="-127"/>
            </a:endParaRPr>
          </a:p>
        </p:txBody>
      </p:sp>
      <p:sp>
        <p:nvSpPr>
          <p:cNvPr id="4" name="슬라이드 번호 개체 틀 3"/>
          <p:cNvSpPr>
            <a:spLocks noGrp="1"/>
          </p:cNvSpPr>
          <p:nvPr>
            <p:ph type="sldNum" sz="quarter" idx="10"/>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763365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412760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1219693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882" kern="1200">
                <a:solidFill>
                  <a:schemeClr val="tx1"/>
                </a:solidFill>
                <a:effectLst/>
                <a:latin typeface="Segoe UI" panose="020B0502040204020203" pitchFamily="34" charset="0"/>
                <a:ea typeface="+mn-ea"/>
                <a:cs typeface="+mn-cs"/>
              </a:rPr>
              <a:t>GitHub is designed to help your organization take advantage of these trends.</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Collaboration</a:t>
            </a:r>
            <a:r>
              <a:rPr lang="en-US" sz="882" kern="1200">
                <a:solidFill>
                  <a:schemeClr val="tx1"/>
                </a:solidFill>
                <a:effectLst/>
                <a:latin typeface="Segoe UI" panose="020B0502040204020203" pitchFamily="34" charset="0"/>
                <a:ea typeface="+mn-ea"/>
                <a:cs typeface="+mn-cs"/>
              </a:rPr>
              <a:t> - Effective collaboration is the biggest accelerator in helping teams be more productive and satisfied. By empowering developers in your organization with GitHub, you can both attract and retain the best talent.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Security</a:t>
            </a:r>
            <a:r>
              <a:rPr lang="en-US" sz="882" kern="1200">
                <a:solidFill>
                  <a:schemeClr val="tx1"/>
                </a:solidFill>
                <a:effectLst/>
                <a:latin typeface="Segoe UI" panose="020B0502040204020203" pitchFamily="34" charset="0"/>
                <a:ea typeface="+mn-ea"/>
                <a:cs typeface="+mn-cs"/>
              </a:rPr>
              <a:t>. Leveraging open source accelerates the pace of innovation for organizations. But it is critical that it is done responsibly and securely. GitHub uniquely offers an end-to-end approach of security from origination – the open source project to the deployed code in your production environments. </a:t>
            </a:r>
          </a:p>
          <a:p>
            <a:pPr marL="171450" indent="-171450">
              <a:buFont typeface="Arial" panose="020B0604020202020204" pitchFamily="34" charset="0"/>
              <a:buChar char="•"/>
            </a:pPr>
            <a:r>
              <a:rPr lang="en-US" sz="882" b="1" kern="1200">
                <a:solidFill>
                  <a:schemeClr val="tx1"/>
                </a:solidFill>
                <a:effectLst/>
                <a:latin typeface="Segoe UI" panose="020B0502040204020203" pitchFamily="34" charset="0"/>
                <a:ea typeface="+mn-ea"/>
                <a:cs typeface="+mn-cs"/>
              </a:rPr>
              <a:t>DevOps</a:t>
            </a:r>
            <a:r>
              <a:rPr lang="en-US" sz="882" kern="1200">
                <a:solidFill>
                  <a:schemeClr val="tx1"/>
                </a:solidFill>
                <a:effectLst/>
                <a:latin typeface="Segoe UI" panose="020B0502040204020203" pitchFamily="34" charset="0"/>
                <a:ea typeface="+mn-ea"/>
                <a:cs typeface="+mn-cs"/>
              </a:rPr>
              <a:t>. Automating deployment processes improves the agility of software delivery and saves you time and money. At Microsoft, we offer a seamless code-to-cloud experience with GitHub Actions for Azure to help your development teams easily create and automate workflows to build, test, deploy and run applications on Azure.</a:t>
            </a:r>
          </a:p>
        </p:txBody>
      </p:sp>
    </p:spTree>
    <p:extLst>
      <p:ext uri="{BB962C8B-B14F-4D97-AF65-F5344CB8AC3E}">
        <p14:creationId xmlns:p14="http://schemas.microsoft.com/office/powerpoint/2010/main" val="3107302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2"/>
        <p:cNvGrpSpPr/>
        <p:nvPr/>
      </p:nvGrpSpPr>
      <p:grpSpPr>
        <a:xfrm>
          <a:off x="0" y="0"/>
          <a:ext cx="0" cy="0"/>
          <a:chOff x="0" y="0"/>
          <a:chExt cx="0" cy="0"/>
        </a:xfrm>
      </p:grpSpPr>
      <p:sp>
        <p:nvSpPr>
          <p:cNvPr id="2013" name="Google Shape;2013;g64ec3f182f_2_1058: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14" name="Google Shape;2014;g64ec3f182f_2_1058:notes"/>
          <p:cNvSpPr txBox="1">
            <a:spLocks noGrp="1"/>
          </p:cNvSpPr>
          <p:nvPr>
            <p:ph type="body" idx="1"/>
          </p:nvPr>
        </p:nvSpPr>
        <p:spPr>
          <a:xfrm>
            <a:off x="906357" y="4715153"/>
            <a:ext cx="4984962" cy="4466987"/>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are proud of the fact that GitHub is the largest developer community on earth where the most innovative companies collaborate with open source to deliver customer value. As stewards of this community we have learned a lot about what it takes to drive innovation at scale.</a:t>
            </a:r>
          </a:p>
          <a:p>
            <a:pPr marL="0" lvl="0" indent="0" algn="l" rtl="0">
              <a:spcBef>
                <a:spcPts val="0"/>
              </a:spcBef>
              <a:spcAft>
                <a:spcPts val="0"/>
              </a:spcAft>
              <a:buNone/>
            </a:pPr>
            <a:r>
              <a:rPr lang="en-US" sz="1200">
                <a:latin typeface="Quattrocento Sans"/>
                <a:ea typeface="Quattrocento Sans"/>
                <a:cs typeface="Quattrocento Sans"/>
                <a:sym typeface="Quattrocento Sans"/>
              </a:rPr>
              <a:t>Of course, GitHub is home to the most important open source projects - projects that almost every developer starts with. It’s our job to build the tools so that these projects to have great thriving communities on GitHub.</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Clr>
                <a:srgbClr val="000000"/>
              </a:buClr>
              <a:buSzPts val="1100"/>
              <a:buFont typeface="Arial"/>
              <a:buNone/>
            </a:pPr>
            <a:r>
              <a:rPr lang="en-US" sz="1200">
                <a:latin typeface="Quattrocento Sans"/>
                <a:ea typeface="Quattrocento Sans"/>
                <a:cs typeface="Quattrocento Sans"/>
                <a:sym typeface="Quattrocento Sans"/>
              </a:rPr>
              <a:t>---</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A quick show of hands - how many of you actively maintain or contribute to an open source project on GitHub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Of course, it continues to be home to the most important open source projects - projects that almost every developer starts with. We want all of these projects to have great thriving communities on GitHub.</a:t>
            </a:r>
          </a:p>
          <a:p>
            <a:pPr marL="0" lvl="0" indent="0" algn="l" rtl="0">
              <a:spcBef>
                <a:spcPts val="0"/>
              </a:spcBef>
              <a:spcAft>
                <a:spcPts val="0"/>
              </a:spcAft>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But it’s also home to millions of open source projects developers use every day.</a:t>
            </a:r>
          </a:p>
          <a:p>
            <a:pPr marL="0" lvl="0" indent="0" algn="l" rtl="0">
              <a:spcBef>
                <a:spcPts val="0"/>
              </a:spcBef>
              <a:spcAft>
                <a:spcPts val="0"/>
              </a:spcAft>
              <a:buClr>
                <a:srgbClr val="000000"/>
              </a:buClr>
              <a:buSzPts val="1100"/>
              <a:buFont typeface="Arial"/>
              <a:buNone/>
            </a:pPr>
            <a:endParaRPr lang="en-US" sz="1200">
              <a:latin typeface="Quattrocento Sans"/>
              <a:ea typeface="Quattrocento Sans"/>
              <a:cs typeface="Quattrocento Sans"/>
              <a:sym typeface="Quattrocento Sans"/>
            </a:endParaRPr>
          </a:p>
          <a:p>
            <a:pPr marL="0" lvl="0" indent="0" algn="l" rtl="0">
              <a:spcBef>
                <a:spcPts val="0"/>
              </a:spcBef>
              <a:spcAft>
                <a:spcPts val="0"/>
              </a:spcAft>
              <a:buNone/>
            </a:pPr>
            <a:r>
              <a:rPr lang="en-US" sz="1200">
                <a:latin typeface="Quattrocento Sans"/>
                <a:ea typeface="Quattrocento Sans"/>
                <a:cs typeface="Quattrocento Sans"/>
                <a:sym typeface="Quattrocento Sans"/>
              </a:rPr>
              <a:t>That collaboration is the engine that fuels GitHub’s growth. Our job is to make the tools so that the communities that develop and maintain these projects can thrive.</a:t>
            </a:r>
          </a:p>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46295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F61EA0F-A667-4B49-8422-0062BC55E249}" type="slidenum">
              <a:rPr kumimoji="0" lang="en-US" altLang="ko-KR" sz="1200" b="0" i="0" u="none" strike="noStrike" kern="1200" cap="none" spc="0" normalizeH="0" baseline="0" noProof="0" smtClean="0">
                <a:ln>
                  <a:noFill/>
                </a:ln>
                <a:solidFill>
                  <a:prstClr val="black"/>
                </a:solidFill>
                <a:effectLst/>
                <a:uLnTx/>
                <a:uFillTx/>
                <a:latin typeface="맑은 고딕" panose="020B0503020000020004" pitchFamily="50" charset="-127"/>
                <a:ea typeface="맑은 고딕" panose="020B0503020000020004" pitchFamily="50" charset="-127"/>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ko-KR" altLang="en-US" sz="12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2050083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tiff"/><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6F5B9C1-6FF2-4E49-AB0C-45E37859B682}"/>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FB880CB-075B-4D70-8EEB-A220B8ED41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F6BF937-7865-4B36-921B-610097A897DB}"/>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5301ACB6-EFEF-475B-BC73-E40B710CB83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3DC135D0-B3F0-46AE-B0BF-209EA0B25A4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42408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0F596F-BEC0-4D71-9113-57C383FD13C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139061D6-B6C2-4D4E-8AB4-9F136FED47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텍스트 개체 틀 3">
            <a:extLst>
              <a:ext uri="{FF2B5EF4-FFF2-40B4-BE49-F238E27FC236}">
                <a16:creationId xmlns:a16="http://schemas.microsoft.com/office/drawing/2014/main" id="{EF8FE8EA-4580-4B75-A339-AF7C68F66E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16A7BF5E-A4D8-4810-8B67-EEEFDD711F32}"/>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6" name="바닥글 개체 틀 5">
            <a:extLst>
              <a:ext uri="{FF2B5EF4-FFF2-40B4-BE49-F238E27FC236}">
                <a16:creationId xmlns:a16="http://schemas.microsoft.com/office/drawing/2014/main" id="{450C3C6B-DEFF-4516-B444-489DBE7C3C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68592AB-03CB-4ED9-97EA-3D751979FF8C}"/>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230282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5086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85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8161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347070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174"/>
            <a:ext cx="4158362" cy="98502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677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34901"/>
            <a:ext cx="4159950" cy="98502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709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0596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218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209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8774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0F10889-A5CB-44D0-970D-EBDABBF19BDB}"/>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079F362A-D1F2-4ACE-9DE1-18AC342BDA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4298A321-7FA9-4ED5-9EB1-C00D0EA24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66EE09A8-9CCA-442B-A526-53A42A08DF68}"/>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6" name="바닥글 개체 틀 5">
            <a:extLst>
              <a:ext uri="{FF2B5EF4-FFF2-40B4-BE49-F238E27FC236}">
                <a16:creationId xmlns:a16="http://schemas.microsoft.com/office/drawing/2014/main" id="{12B2AEAD-4CF7-47ED-8F6A-D72591A4FFB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F4037086-FA39-471F-8BCD-ECAC475BF310}"/>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05014604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871"/>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8121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30"/>
            <a:ext cx="11018520" cy="49251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25538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80999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5164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512"/>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530925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92512"/>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4" y="2309812"/>
            <a:ext cx="7254865" cy="430901"/>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4603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57"/>
            <a:ext cx="3182027" cy="492512"/>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86743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9950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22615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078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A9B0DCC-C3B1-4F04-AC08-9B0D56B3AD4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C8EE541A-AE93-4A3A-931A-321E06213801}"/>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647C31E3-E000-4572-8A4A-BC0FBC242A50}"/>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E305F866-E540-43A1-8E04-B4540004D5DB}"/>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FE52DBAE-416E-4B14-AE21-440B60C575AF}"/>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2370682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89537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47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73085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486" indent="0">
              <a:buNone/>
              <a:defRPr sz="2400">
                <a:solidFill>
                  <a:schemeClr val="tx1"/>
                </a:solidFill>
                <a:latin typeface="Consolas" panose="020B0609020204030204" pitchFamily="49" charset="0"/>
                <a:cs typeface="Consolas" panose="020B0609020204030204" pitchFamily="49" charset="0"/>
              </a:defRPr>
            </a:lvl2pPr>
            <a:lvl3pPr marL="584495" indent="0">
              <a:buNone/>
              <a:defRPr sz="2000">
                <a:solidFill>
                  <a:schemeClr val="tx1"/>
                </a:solidFill>
                <a:latin typeface="Consolas" panose="020B0609020204030204" pitchFamily="49" charset="0"/>
                <a:cs typeface="Consolas" panose="020B0609020204030204" pitchFamily="49" charset="0"/>
              </a:defRPr>
            </a:lvl3pPr>
            <a:lvl4pPr marL="814407" indent="0">
              <a:buNone/>
              <a:defRPr sz="1800">
                <a:solidFill>
                  <a:schemeClr val="tx1"/>
                </a:solidFill>
                <a:latin typeface="Consolas" panose="020B0609020204030204" pitchFamily="49" charset="0"/>
                <a:cs typeface="Consolas" panose="020B0609020204030204" pitchFamily="49" charset="0"/>
              </a:defRPr>
            </a:lvl4pPr>
            <a:lvl5pPr marL="1050795"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25064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64277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539946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56EC57A-D64A-4EC0-9CB5-6E4980517E21}"/>
              </a:ext>
            </a:extLst>
          </p:cNvPr>
          <p:cNvSpPr>
            <a:spLocks noGrp="1"/>
          </p:cNvSpPr>
          <p:nvPr>
            <p:ph type="body" sz="quarter" idx="10"/>
          </p:nvPr>
        </p:nvSpPr>
        <p:spPr>
          <a:xfrm>
            <a:off x="295658" y="949643"/>
            <a:ext cx="11314113" cy="307777"/>
          </a:xfrm>
        </p:spPr>
        <p:txBody>
          <a:bodyPr/>
          <a:lstStyle>
            <a:lvl1pPr>
              <a:defRPr lang="en-US" sz="2000" b="0" kern="1200" cap="none" spc="-50" baseline="0" dirty="0" smtClean="0">
                <a:ln w="3175">
                  <a:noFill/>
                </a:ln>
                <a:solidFill>
                  <a:schemeClr val="accent1"/>
                </a:solidFill>
                <a:effectLst/>
                <a:latin typeface="+mj-lt"/>
                <a:ea typeface="+mn-ea"/>
                <a:cs typeface="Segoe UI" pitchFamily="34" charset="0"/>
              </a:defRPr>
            </a:lvl1pPr>
          </a:lstStyle>
          <a:p>
            <a:pPr lvl="0"/>
            <a:r>
              <a:rPr lang="en-US"/>
              <a:t>Click to edit Master text styles</a:t>
            </a:r>
          </a:p>
        </p:txBody>
      </p:sp>
      <p:sp>
        <p:nvSpPr>
          <p:cNvPr id="5" name="Title 4">
            <a:extLst>
              <a:ext uri="{FF2B5EF4-FFF2-40B4-BE49-F238E27FC236}">
                <a16:creationId xmlns:a16="http://schemas.microsoft.com/office/drawing/2014/main" id="{27FA8BA0-C31E-43A3-A454-A5AF846CD5A0}"/>
              </a:ext>
            </a:extLst>
          </p:cNvPr>
          <p:cNvSpPr>
            <a:spLocks noGrp="1"/>
          </p:cNvSpPr>
          <p:nvPr>
            <p:ph type="title"/>
          </p:nvPr>
        </p:nvSpPr>
        <p:spPr>
          <a:xfrm>
            <a:off x="295656" y="457200"/>
            <a:ext cx="11313732" cy="492443"/>
          </a:xfrm>
        </p:spPr>
        <p:txBody>
          <a:bodyPr/>
          <a:lstStyle/>
          <a:p>
            <a:r>
              <a:rPr lang="en-US"/>
              <a:t>Click to edit Master title style</a:t>
            </a:r>
          </a:p>
        </p:txBody>
      </p:sp>
    </p:spTree>
    <p:extLst>
      <p:ext uri="{BB962C8B-B14F-4D97-AF65-F5344CB8AC3E}">
        <p14:creationId xmlns:p14="http://schemas.microsoft.com/office/powerpoint/2010/main" val="3595776612"/>
      </p:ext>
    </p:extLst>
  </p:cSld>
  <p:clrMapOvr>
    <a:masterClrMapping/>
  </p:clrMapOvr>
  <p:transition advClick="0" advTm="20000">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8214138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59082" y="424166"/>
            <a:ext cx="11336039" cy="758022"/>
          </a:xfrm>
          <a:prstGeom prst="rect">
            <a:avLst/>
          </a:prstGeom>
        </p:spPr>
        <p:txBody>
          <a:bodyPr vert="horz" wrap="square" lIns="0" tIns="0"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235159989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6035054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57ACE99B-1BD1-4ED6-89BE-408A683405E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A2E8F63E-2203-4425-B499-1A6DA1ED01A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143481B-1B74-44E8-BE04-B35556A23C8F}"/>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5BA5E51B-8D7B-4829-8204-E83C25AB153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D72D36-C36B-4F45-AAC1-B2DC28C662B1}"/>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422929926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375977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39221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281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7683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657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402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12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56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54354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05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42" name="Graphic 41">
            <a:extLst>
              <a:ext uri="{FF2B5EF4-FFF2-40B4-BE49-F238E27FC236}">
                <a16:creationId xmlns:a16="http://schemas.microsoft.com/office/drawing/2014/main" id="{5999553A-CAF8-4B46-8B69-C1DED9829839}"/>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539779" y="4292877"/>
            <a:ext cx="11112442" cy="886968"/>
          </a:xfrm>
          <a:prstGeom prst="rect">
            <a:avLst/>
          </a:prstGeom>
        </p:spPr>
      </p:pic>
      <p:sp>
        <p:nvSpPr>
          <p:cNvPr id="20" name="Rectangle 19">
            <a:extLst>
              <a:ext uri="{FF2B5EF4-FFF2-40B4-BE49-F238E27FC236}">
                <a16:creationId xmlns:a16="http://schemas.microsoft.com/office/drawing/2014/main" id="{BB0C1002-EDED-47C7-BBA2-0EBFE1FC14DB}"/>
              </a:ext>
            </a:extLst>
          </p:cNvPr>
          <p:cNvSpPr/>
          <p:nvPr userDrawn="1"/>
        </p:nvSpPr>
        <p:spPr>
          <a:xfrm>
            <a:off x="6382512" y="4736362"/>
            <a:ext cx="1709928" cy="21305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Rectangle 18">
            <a:extLst>
              <a:ext uri="{FF2B5EF4-FFF2-40B4-BE49-F238E27FC236}">
                <a16:creationId xmlns:a16="http://schemas.microsoft.com/office/drawing/2014/main" id="{2761FF7F-8841-44E5-9A7F-42D7389C7783}"/>
              </a:ext>
            </a:extLst>
          </p:cNvPr>
          <p:cNvSpPr/>
          <p:nvPr userDrawn="1"/>
        </p:nvSpPr>
        <p:spPr>
          <a:xfrm>
            <a:off x="8659367" y="4736362"/>
            <a:ext cx="1709928" cy="2130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17" name="Rectangle 16">
            <a:extLst>
              <a:ext uri="{FF2B5EF4-FFF2-40B4-BE49-F238E27FC236}">
                <a16:creationId xmlns:a16="http://schemas.microsoft.com/office/drawing/2014/main" id="{2B4049FD-E1B8-46F0-9261-1D12DC233166}"/>
              </a:ext>
            </a:extLst>
          </p:cNvPr>
          <p:cNvSpPr/>
          <p:nvPr userDrawn="1"/>
        </p:nvSpPr>
        <p:spPr>
          <a:xfrm>
            <a:off x="1828800" y="4736362"/>
            <a:ext cx="1709928" cy="213055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lumMod val="75000"/>
                  <a:lumOff val="25000"/>
                </a:schemeClr>
              </a:solidFill>
            </a:endParaRPr>
          </a:p>
        </p:txBody>
      </p:sp>
      <p:sp>
        <p:nvSpPr>
          <p:cNvPr id="21" name="Rectangle 20">
            <a:extLst>
              <a:ext uri="{FF2B5EF4-FFF2-40B4-BE49-F238E27FC236}">
                <a16:creationId xmlns:a16="http://schemas.microsoft.com/office/drawing/2014/main" id="{3D8E1F2E-68BD-42F8-B40C-38178837E627}"/>
              </a:ext>
            </a:extLst>
          </p:cNvPr>
          <p:cNvSpPr/>
          <p:nvPr userDrawn="1"/>
        </p:nvSpPr>
        <p:spPr>
          <a:xfrm>
            <a:off x="4105656" y="4736362"/>
            <a:ext cx="1709928" cy="21305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2" name="Title 1">
            <a:extLst>
              <a:ext uri="{FF2B5EF4-FFF2-40B4-BE49-F238E27FC236}">
                <a16:creationId xmlns:a16="http://schemas.microsoft.com/office/drawing/2014/main" id="{6574FE88-C8D9-446D-9CCF-05BB3D62C867}"/>
              </a:ext>
            </a:extLst>
          </p:cNvPr>
          <p:cNvSpPr>
            <a:spLocks noGrp="1"/>
          </p:cNvSpPr>
          <p:nvPr>
            <p:ph type="title" hasCustomPrompt="1"/>
          </p:nvPr>
        </p:nvSpPr>
        <p:spPr>
          <a:xfrm>
            <a:off x="1686791" y="374068"/>
            <a:ext cx="8818418" cy="469116"/>
          </a:xfrm>
        </p:spPr>
        <p:txBody>
          <a:bodyPr lIns="0" tIns="0" rIns="0" bIns="0"/>
          <a:lstStyle>
            <a:lvl1pPr algn="ctr">
              <a:defRPr>
                <a:solidFill>
                  <a:schemeClr val="tx1"/>
                </a:solidFill>
              </a:defRPr>
            </a:lvl1pPr>
          </a:lstStyle>
          <a:p>
            <a:r>
              <a:rPr lang="en-US" dirty="0"/>
              <a:t>CLICK TO EDIT MASTER TITLE STYLE</a:t>
            </a:r>
            <a:endParaRPr lang="ru-RU" dirty="0"/>
          </a:p>
        </p:txBody>
      </p:sp>
      <p:sp>
        <p:nvSpPr>
          <p:cNvPr id="10" name="Text Placeholder 9">
            <a:extLst>
              <a:ext uri="{FF2B5EF4-FFF2-40B4-BE49-F238E27FC236}">
                <a16:creationId xmlns:a16="http://schemas.microsoft.com/office/drawing/2014/main" id="{72585CCA-7E8D-4801-BD69-EE6074D6F70D}"/>
              </a:ext>
            </a:extLst>
          </p:cNvPr>
          <p:cNvSpPr>
            <a:spLocks noGrp="1"/>
          </p:cNvSpPr>
          <p:nvPr>
            <p:ph type="body" sz="quarter" idx="14"/>
          </p:nvPr>
        </p:nvSpPr>
        <p:spPr>
          <a:xfrm>
            <a:off x="1687513" y="899824"/>
            <a:ext cx="8816975" cy="337380"/>
          </a:xfrm>
        </p:spPr>
        <p:txBody>
          <a:bodyPr lIns="0" tIns="0" rIns="0" bIns="0">
            <a:normAutofit/>
          </a:bodyPr>
          <a:lstStyle>
            <a:lvl1pPr marL="0" indent="0" algn="ctr">
              <a:buNone/>
              <a:defRPr sz="2000">
                <a:solidFill>
                  <a:schemeClr val="tx1"/>
                </a:solidFill>
              </a:defRPr>
            </a:lvl1pPr>
          </a:lstStyle>
          <a:p>
            <a:pPr lvl="0"/>
            <a:r>
              <a:rPr lang="ko-KR" altLang="en-US" smtClean="0"/>
              <a:t>마스터 텍스트 스타일 편집</a:t>
            </a:r>
          </a:p>
        </p:txBody>
      </p:sp>
      <p:cxnSp>
        <p:nvCxnSpPr>
          <p:cNvPr id="36" name="Straight Connector 35">
            <a:extLst>
              <a:ext uri="{FF2B5EF4-FFF2-40B4-BE49-F238E27FC236}">
                <a16:creationId xmlns:a16="http://schemas.microsoft.com/office/drawing/2014/main" id="{7151A24C-5AE7-4C88-A756-96BF7217B67D}"/>
              </a:ext>
            </a:extLst>
          </p:cNvPr>
          <p:cNvCxnSpPr/>
          <p:nvPr userDrawn="1"/>
        </p:nvCxnSpPr>
        <p:spPr>
          <a:xfrm>
            <a:off x="1061013" y="4736362"/>
            <a:ext cx="10116000"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A8E93428-4ED9-4325-A388-C3ADA2D317D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172150" y="1624253"/>
            <a:ext cx="1353312" cy="910641"/>
          </a:xfrm>
          <a:prstGeom prst="rect">
            <a:avLst/>
          </a:prstGeom>
        </p:spPr>
      </p:pic>
      <p:pic>
        <p:nvPicPr>
          <p:cNvPr id="45"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028214" y="2422335"/>
            <a:ext cx="1180022" cy="1224456"/>
          </a:xfrm>
          <a:prstGeom prst="rect">
            <a:avLst/>
          </a:prstGeom>
        </p:spPr>
      </p:pic>
      <p:pic>
        <p:nvPicPr>
          <p:cNvPr id="47" name="Graphic 46">
            <a:extLst>
              <a:ext uri="{FF2B5EF4-FFF2-40B4-BE49-F238E27FC236}">
                <a16:creationId xmlns:a16="http://schemas.microsoft.com/office/drawing/2014/main" id="{E05A8C23-CD04-4CC0-81F0-B51ED25D6FA4}"/>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3718101" y="1624094"/>
            <a:ext cx="1353550" cy="910800"/>
          </a:xfrm>
          <a:prstGeom prst="rect">
            <a:avLst/>
          </a:prstGeom>
        </p:spPr>
      </p:pic>
      <p:pic>
        <p:nvPicPr>
          <p:cNvPr id="48" name="Graphic 47">
            <a:extLst>
              <a:ext uri="{FF2B5EF4-FFF2-40B4-BE49-F238E27FC236}">
                <a16:creationId xmlns:a16="http://schemas.microsoft.com/office/drawing/2014/main" id="{8BA30145-14AC-4F49-90EC-CCD6C9B03413}"/>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a:off x="4567653" y="2336241"/>
            <a:ext cx="1353550" cy="910800"/>
          </a:xfrm>
          <a:prstGeom prst="rect">
            <a:avLst/>
          </a:prstGeom>
        </p:spPr>
      </p:pic>
      <p:pic>
        <p:nvPicPr>
          <p:cNvPr id="49" name="Graphic 48">
            <a:extLst>
              <a:ext uri="{FF2B5EF4-FFF2-40B4-BE49-F238E27FC236}">
                <a16:creationId xmlns:a16="http://schemas.microsoft.com/office/drawing/2014/main" id="{FC502391-D2FD-42C0-A3AD-CFBA0E74FD9D}"/>
              </a:ext>
            </a:extLst>
          </p:cNvPr>
          <p:cNvPicPr>
            <a:picLocks noChangeAspect="1"/>
          </p:cNvPicPr>
          <p:nvPr userDrawn="1"/>
        </p:nvPicPr>
        <p:blipFill>
          <a:blip r:embed="rId6">
            <a:extLst>
              <a:ext uri="{96DAC541-7B7A-43D3-8B79-37D633B846F1}">
                <asvg:svgBlip xmlns="" xmlns:asvg="http://schemas.microsoft.com/office/drawing/2016/SVG/main" r:embed="rId7"/>
              </a:ext>
            </a:extLst>
          </a:blip>
          <a:stretch>
            <a:fillRect/>
          </a:stretch>
        </p:blipFill>
        <p:spPr>
          <a:xfrm flipH="1">
            <a:off x="5422647" y="3067948"/>
            <a:ext cx="1353550" cy="910800"/>
          </a:xfrm>
          <a:prstGeom prst="rect">
            <a:avLst/>
          </a:prstGeom>
        </p:spPr>
      </p:pic>
      <p:pic>
        <p:nvPicPr>
          <p:cNvPr id="50" name="Graphic 49">
            <a:extLst>
              <a:ext uri="{FF2B5EF4-FFF2-40B4-BE49-F238E27FC236}">
                <a16:creationId xmlns:a16="http://schemas.microsoft.com/office/drawing/2014/main" id="{DC5D8DB9-127D-4F50-9EFA-69CCD2DD3FED}"/>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6264290" y="1624094"/>
            <a:ext cx="1353550" cy="910800"/>
          </a:xfrm>
          <a:prstGeom prst="rect">
            <a:avLst/>
          </a:prstGeom>
        </p:spPr>
      </p:pic>
      <p:pic>
        <p:nvPicPr>
          <p:cNvPr id="51" name="Graphic 50">
            <a:extLst>
              <a:ext uri="{FF2B5EF4-FFF2-40B4-BE49-F238E27FC236}">
                <a16:creationId xmlns:a16="http://schemas.microsoft.com/office/drawing/2014/main" id="{2B68CE4F-9334-460A-AC16-FD7B9D4834FB}"/>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a:off x="7114085" y="2336241"/>
            <a:ext cx="1353550" cy="910800"/>
          </a:xfrm>
          <a:prstGeom prst="rect">
            <a:avLst/>
          </a:prstGeom>
        </p:spPr>
      </p:pic>
      <p:pic>
        <p:nvPicPr>
          <p:cNvPr id="52" name="Graphic 51">
            <a:extLst>
              <a:ext uri="{FF2B5EF4-FFF2-40B4-BE49-F238E27FC236}">
                <a16:creationId xmlns:a16="http://schemas.microsoft.com/office/drawing/2014/main" id="{5FA82588-8741-4458-86A7-BD172C98E263}"/>
              </a:ext>
            </a:extLst>
          </p:cNvPr>
          <p:cNvPicPr>
            <a:picLocks noChangeAspect="1"/>
          </p:cNvPicPr>
          <p:nvPr userDrawn="1"/>
        </p:nvPicPr>
        <p:blipFill>
          <a:blip r:embed="rId8">
            <a:extLst>
              <a:ext uri="{96DAC541-7B7A-43D3-8B79-37D633B846F1}">
                <asvg:svgBlip xmlns="" xmlns:asvg="http://schemas.microsoft.com/office/drawing/2016/SVG/main" r:embed="rId9"/>
              </a:ext>
            </a:extLst>
          </a:blip>
          <a:stretch>
            <a:fillRect/>
          </a:stretch>
        </p:blipFill>
        <p:spPr>
          <a:xfrm flipH="1">
            <a:off x="7967138" y="3067948"/>
            <a:ext cx="1353550" cy="910800"/>
          </a:xfrm>
          <a:prstGeom prst="rect">
            <a:avLst/>
          </a:prstGeom>
        </p:spPr>
      </p:pic>
      <p:pic>
        <p:nvPicPr>
          <p:cNvPr id="53" name="Graphic 52">
            <a:extLst>
              <a:ext uri="{FF2B5EF4-FFF2-40B4-BE49-F238E27FC236}">
                <a16:creationId xmlns:a16="http://schemas.microsoft.com/office/drawing/2014/main" id="{E12826DC-5450-4E6F-B4D7-AB820553447F}"/>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a:off x="8810478" y="1624094"/>
            <a:ext cx="1353550" cy="910800"/>
          </a:xfrm>
          <a:prstGeom prst="rect">
            <a:avLst/>
          </a:prstGeom>
        </p:spPr>
      </p:pic>
      <p:pic>
        <p:nvPicPr>
          <p:cNvPr id="54" name="Graphic 53">
            <a:extLst>
              <a:ext uri="{FF2B5EF4-FFF2-40B4-BE49-F238E27FC236}">
                <a16:creationId xmlns:a16="http://schemas.microsoft.com/office/drawing/2014/main" id="{A29C7905-A84A-435C-ACA8-104D43D82189}"/>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a:off x="9660516" y="2336241"/>
            <a:ext cx="1353550" cy="910800"/>
          </a:xfrm>
          <a:prstGeom prst="rect">
            <a:avLst/>
          </a:prstGeom>
        </p:spPr>
      </p:pic>
      <p:pic>
        <p:nvPicPr>
          <p:cNvPr id="55" name="Graphic 54">
            <a:extLst>
              <a:ext uri="{FF2B5EF4-FFF2-40B4-BE49-F238E27FC236}">
                <a16:creationId xmlns:a16="http://schemas.microsoft.com/office/drawing/2014/main" id="{69367B0D-F81F-4674-A1B1-5A4542621446}"/>
              </a:ext>
            </a:extLst>
          </p:cNvPr>
          <p:cNvPicPr>
            <a:picLocks noChangeAspect="1"/>
          </p:cNvPicPr>
          <p:nvPr userDrawn="1"/>
        </p:nvPicPr>
        <p:blipFill>
          <a:blip r:embed="rId10">
            <a:extLst>
              <a:ext uri="{96DAC541-7B7A-43D3-8B79-37D633B846F1}">
                <asvg:svgBlip xmlns="" xmlns:asvg="http://schemas.microsoft.com/office/drawing/2016/SVG/main" r:embed="rId11"/>
              </a:ext>
            </a:extLst>
          </a:blip>
          <a:stretch>
            <a:fillRect/>
          </a:stretch>
        </p:blipFill>
        <p:spPr>
          <a:xfrm flipH="1">
            <a:off x="10511628" y="3067948"/>
            <a:ext cx="1353550" cy="910800"/>
          </a:xfrm>
          <a:prstGeom prst="rect">
            <a:avLst/>
          </a:prstGeom>
        </p:spPr>
      </p:pic>
      <p:pic>
        <p:nvPicPr>
          <p:cNvPr id="58" name="Graphic 57">
            <a:extLst>
              <a:ext uri="{FF2B5EF4-FFF2-40B4-BE49-F238E27FC236}">
                <a16:creationId xmlns:a16="http://schemas.microsoft.com/office/drawing/2014/main" id="{2F06B201-75A9-4318-9FB7-162ACF268913}"/>
              </a:ext>
            </a:extLst>
          </p:cNvPr>
          <p:cNvPicPr>
            <a:picLocks noChangeAspect="1"/>
          </p:cNvPicPr>
          <p:nvPr userDrawn="1"/>
        </p:nvPicPr>
        <p:blipFill>
          <a:blip r:embed="rId12">
            <a:extLst>
              <a:ext uri="{96DAC541-7B7A-43D3-8B79-37D633B846F1}">
                <asvg:svgBlip xmlns="" xmlns:asvg="http://schemas.microsoft.com/office/drawing/2016/SVG/main" r:embed="rId13"/>
              </a:ext>
            </a:extLst>
          </a:blip>
          <a:stretch>
            <a:fillRect/>
          </a:stretch>
        </p:blipFill>
        <p:spPr>
          <a:xfrm>
            <a:off x="3549153" y="3977811"/>
            <a:ext cx="3534" cy="576072"/>
          </a:xfrm>
          <a:prstGeom prst="rect">
            <a:avLst/>
          </a:prstGeom>
        </p:spPr>
      </p:pic>
      <p:cxnSp>
        <p:nvCxnSpPr>
          <p:cNvPr id="60" name="Straight Connector 59">
            <a:extLst>
              <a:ext uri="{FF2B5EF4-FFF2-40B4-BE49-F238E27FC236}">
                <a16:creationId xmlns:a16="http://schemas.microsoft.com/office/drawing/2014/main" id="{683B5AB1-7EBB-41FA-91A7-C559D3C99B65}"/>
              </a:ext>
            </a:extLst>
          </p:cNvPr>
          <p:cNvCxnSpPr/>
          <p:nvPr userDrawn="1"/>
        </p:nvCxnSpPr>
        <p:spPr>
          <a:xfrm>
            <a:off x="1848806"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E9CD576-7A1C-4CD4-9D8A-7B399C2CA3B1}"/>
              </a:ext>
            </a:extLst>
          </p:cNvPr>
          <p:cNvCxnSpPr>
            <a:cxnSpLocks/>
          </p:cNvCxnSpPr>
          <p:nvPr userDrawn="1"/>
        </p:nvCxnSpPr>
        <p:spPr>
          <a:xfrm>
            <a:off x="2697996"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BD786A0-A137-4606-ADCE-C6927B42099B}"/>
              </a:ext>
            </a:extLst>
          </p:cNvPr>
          <p:cNvCxnSpPr/>
          <p:nvPr userDrawn="1"/>
        </p:nvCxnSpPr>
        <p:spPr>
          <a:xfrm>
            <a:off x="9487312"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815CBB7-9DB2-4084-9FAD-EAF1EC4885E3}"/>
              </a:ext>
            </a:extLst>
          </p:cNvPr>
          <p:cNvCxnSpPr>
            <a:cxnSpLocks/>
          </p:cNvCxnSpPr>
          <p:nvPr userDrawn="1"/>
        </p:nvCxnSpPr>
        <p:spPr>
          <a:xfrm>
            <a:off x="1033581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F26B1C5-95B6-45FA-A9CD-A905D2137F41}"/>
              </a:ext>
            </a:extLst>
          </p:cNvPr>
          <p:cNvCxnSpPr>
            <a:cxnSpLocks/>
            <a:stCxn id="55" idx="2"/>
          </p:cNvCxnSpPr>
          <p:nvPr userDrawn="1"/>
        </p:nvCxnSpPr>
        <p:spPr>
          <a:xfrm flipH="1">
            <a:off x="11188261" y="3978748"/>
            <a:ext cx="142" cy="58244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AFA7F4-DFBA-48DD-A963-33300EA6DCB7}"/>
              </a:ext>
            </a:extLst>
          </p:cNvPr>
          <p:cNvCxnSpPr/>
          <p:nvPr userDrawn="1"/>
        </p:nvCxnSpPr>
        <p:spPr>
          <a:xfrm>
            <a:off x="6941144"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9273F8B-484B-4948-A3EB-B4FEDFB903E9}"/>
              </a:ext>
            </a:extLst>
          </p:cNvPr>
          <p:cNvCxnSpPr/>
          <p:nvPr userDrawn="1"/>
        </p:nvCxnSpPr>
        <p:spPr>
          <a:xfrm>
            <a:off x="4394975" y="2530720"/>
            <a:ext cx="0" cy="207568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2" name="Graphic 71">
            <a:extLst>
              <a:ext uri="{FF2B5EF4-FFF2-40B4-BE49-F238E27FC236}">
                <a16:creationId xmlns:a16="http://schemas.microsoft.com/office/drawing/2014/main" id="{FA075AB9-B34D-4B15-BCFC-4BF1B6243A91}"/>
              </a:ext>
            </a:extLst>
          </p:cNvPr>
          <p:cNvPicPr>
            <a:picLocks noChangeAspect="1"/>
          </p:cNvPicPr>
          <p:nvPr userDrawn="1"/>
        </p:nvPicPr>
        <p:blipFill>
          <a:blip r:embed="rId12">
            <a:extLst>
              <a:ext uri="{96DAC541-7B7A-43D3-8B79-37D633B846F1}">
                <asvg:svgBlip xmlns="" xmlns:asvg="http://schemas.microsoft.com/office/drawing/2016/SVG/main" r:embed="rId13"/>
              </a:ext>
            </a:extLst>
          </a:blip>
          <a:stretch>
            <a:fillRect/>
          </a:stretch>
        </p:blipFill>
        <p:spPr>
          <a:xfrm>
            <a:off x="6090242" y="3946744"/>
            <a:ext cx="3534" cy="576072"/>
          </a:xfrm>
          <a:prstGeom prst="rect">
            <a:avLst/>
          </a:prstGeom>
        </p:spPr>
      </p:pic>
      <p:cxnSp>
        <p:nvCxnSpPr>
          <p:cNvPr id="73" name="Straight Connector 72">
            <a:extLst>
              <a:ext uri="{FF2B5EF4-FFF2-40B4-BE49-F238E27FC236}">
                <a16:creationId xmlns:a16="http://schemas.microsoft.com/office/drawing/2014/main" id="{DCD61995-16DF-4B2C-89CB-A72CAF07D9B3}"/>
              </a:ext>
            </a:extLst>
          </p:cNvPr>
          <p:cNvCxnSpPr>
            <a:cxnSpLocks/>
          </p:cNvCxnSpPr>
          <p:nvPr userDrawn="1"/>
        </p:nvCxnSpPr>
        <p:spPr>
          <a:xfrm>
            <a:off x="5243935" y="3215974"/>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C8CEB2D1-FD5A-4675-9E26-EEA68EFB9B84}"/>
              </a:ext>
            </a:extLst>
          </p:cNvPr>
          <p:cNvPicPr>
            <a:picLocks noChangeAspect="1"/>
          </p:cNvPicPr>
          <p:nvPr userDrawn="1"/>
        </p:nvPicPr>
        <p:blipFill>
          <a:blip r:embed="rId12">
            <a:extLst>
              <a:ext uri="{96DAC541-7B7A-43D3-8B79-37D633B846F1}">
                <asvg:svgBlip xmlns="" xmlns:asvg="http://schemas.microsoft.com/office/drawing/2016/SVG/main" r:embed="rId13"/>
              </a:ext>
            </a:extLst>
          </a:blip>
          <a:stretch>
            <a:fillRect/>
          </a:stretch>
        </p:blipFill>
        <p:spPr>
          <a:xfrm>
            <a:off x="8631332" y="3977811"/>
            <a:ext cx="3534" cy="576072"/>
          </a:xfrm>
          <a:prstGeom prst="rect">
            <a:avLst/>
          </a:prstGeom>
        </p:spPr>
      </p:pic>
      <p:cxnSp>
        <p:nvCxnSpPr>
          <p:cNvPr id="75" name="Straight Connector 74">
            <a:extLst>
              <a:ext uri="{FF2B5EF4-FFF2-40B4-BE49-F238E27FC236}">
                <a16:creationId xmlns:a16="http://schemas.microsoft.com/office/drawing/2014/main" id="{BF8628E3-930B-41FE-A903-DB4F8A73E3F2}"/>
              </a:ext>
            </a:extLst>
          </p:cNvPr>
          <p:cNvCxnSpPr>
            <a:cxnSpLocks/>
          </p:cNvCxnSpPr>
          <p:nvPr userDrawn="1"/>
        </p:nvCxnSpPr>
        <p:spPr>
          <a:xfrm>
            <a:off x="7789874" y="3247041"/>
            <a:ext cx="0" cy="1314151"/>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78" name="Text Placeholder 76">
            <a:extLst>
              <a:ext uri="{FF2B5EF4-FFF2-40B4-BE49-F238E27FC236}">
                <a16:creationId xmlns:a16="http://schemas.microsoft.com/office/drawing/2014/main" id="{E5A98CC2-08EF-44B9-8B89-5C46257219BC}"/>
              </a:ext>
            </a:extLst>
          </p:cNvPr>
          <p:cNvSpPr>
            <a:spLocks noGrp="1"/>
          </p:cNvSpPr>
          <p:nvPr>
            <p:ph type="body" sz="quarter" idx="15" hasCustomPrompt="1"/>
          </p:nvPr>
        </p:nvSpPr>
        <p:spPr>
          <a:xfrm>
            <a:off x="74521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0" name="Text Placeholder 76">
            <a:extLst>
              <a:ext uri="{FF2B5EF4-FFF2-40B4-BE49-F238E27FC236}">
                <a16:creationId xmlns:a16="http://schemas.microsoft.com/office/drawing/2014/main" id="{F4DC2690-03AF-4032-8ED5-C3D1D4EC32E4}"/>
              </a:ext>
            </a:extLst>
          </p:cNvPr>
          <p:cNvSpPr>
            <a:spLocks noGrp="1"/>
          </p:cNvSpPr>
          <p:nvPr>
            <p:ph type="body" sz="quarter" idx="16" hasCustomPrompt="1"/>
          </p:nvPr>
        </p:nvSpPr>
        <p:spPr>
          <a:xfrm>
            <a:off x="10928131" y="4480330"/>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DEC</a:t>
            </a:r>
            <a:endParaRPr lang="ru-RU" dirty="0"/>
          </a:p>
        </p:txBody>
      </p:sp>
      <p:sp>
        <p:nvSpPr>
          <p:cNvPr id="81" name="Text Placeholder 76">
            <a:extLst>
              <a:ext uri="{FF2B5EF4-FFF2-40B4-BE49-F238E27FC236}">
                <a16:creationId xmlns:a16="http://schemas.microsoft.com/office/drawing/2014/main" id="{0AF910D7-25F6-4C1D-BD02-BA0984AD56F9}"/>
              </a:ext>
            </a:extLst>
          </p:cNvPr>
          <p:cNvSpPr>
            <a:spLocks noGrp="1"/>
          </p:cNvSpPr>
          <p:nvPr>
            <p:ph type="body" sz="quarter" idx="17" hasCustomPrompt="1"/>
          </p:nvPr>
        </p:nvSpPr>
        <p:spPr>
          <a:xfrm>
            <a:off x="5836674"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JUN</a:t>
            </a:r>
            <a:endParaRPr lang="ru-RU" dirty="0"/>
          </a:p>
        </p:txBody>
      </p:sp>
      <p:sp>
        <p:nvSpPr>
          <p:cNvPr id="82" name="Text Placeholder 76">
            <a:extLst>
              <a:ext uri="{FF2B5EF4-FFF2-40B4-BE49-F238E27FC236}">
                <a16:creationId xmlns:a16="http://schemas.microsoft.com/office/drawing/2014/main" id="{978CD251-9E38-4039-B45B-81542FDA1D87}"/>
              </a:ext>
            </a:extLst>
          </p:cNvPr>
          <p:cNvSpPr>
            <a:spLocks noGrp="1"/>
          </p:cNvSpPr>
          <p:nvPr>
            <p:ph type="body" sz="quarter" idx="18" hasCustomPrompt="1"/>
          </p:nvPr>
        </p:nvSpPr>
        <p:spPr>
          <a:xfrm>
            <a:off x="159378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JAN</a:t>
            </a:r>
            <a:endParaRPr lang="ru-RU" dirty="0"/>
          </a:p>
        </p:txBody>
      </p:sp>
      <p:sp>
        <p:nvSpPr>
          <p:cNvPr id="83" name="Text Placeholder 76">
            <a:extLst>
              <a:ext uri="{FF2B5EF4-FFF2-40B4-BE49-F238E27FC236}">
                <a16:creationId xmlns:a16="http://schemas.microsoft.com/office/drawing/2014/main" id="{8862AB59-B495-40FF-A96A-A50D5CB73DE2}"/>
              </a:ext>
            </a:extLst>
          </p:cNvPr>
          <p:cNvSpPr>
            <a:spLocks noGrp="1"/>
          </p:cNvSpPr>
          <p:nvPr>
            <p:ph type="body" sz="quarter" idx="19" hasCustomPrompt="1"/>
          </p:nvPr>
        </p:nvSpPr>
        <p:spPr>
          <a:xfrm>
            <a:off x="4139520"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APR</a:t>
            </a:r>
            <a:endParaRPr lang="ru-RU" dirty="0"/>
          </a:p>
        </p:txBody>
      </p:sp>
      <p:sp>
        <p:nvSpPr>
          <p:cNvPr id="84" name="Text Placeholder 76">
            <a:extLst>
              <a:ext uri="{FF2B5EF4-FFF2-40B4-BE49-F238E27FC236}">
                <a16:creationId xmlns:a16="http://schemas.microsoft.com/office/drawing/2014/main" id="{4C07DD8A-3623-4BD9-8482-B9476DAB2DFD}"/>
              </a:ext>
            </a:extLst>
          </p:cNvPr>
          <p:cNvSpPr>
            <a:spLocks noGrp="1"/>
          </p:cNvSpPr>
          <p:nvPr>
            <p:ph type="body" sz="quarter" idx="20" hasCustomPrompt="1"/>
          </p:nvPr>
        </p:nvSpPr>
        <p:spPr>
          <a:xfrm>
            <a:off x="4988097"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MAY</a:t>
            </a:r>
            <a:endParaRPr lang="ru-RU" dirty="0"/>
          </a:p>
        </p:txBody>
      </p:sp>
      <p:sp>
        <p:nvSpPr>
          <p:cNvPr id="85" name="Text Placeholder 76">
            <a:extLst>
              <a:ext uri="{FF2B5EF4-FFF2-40B4-BE49-F238E27FC236}">
                <a16:creationId xmlns:a16="http://schemas.microsoft.com/office/drawing/2014/main" id="{18C43019-5630-404E-8141-4CD73CCF36BD}"/>
              </a:ext>
            </a:extLst>
          </p:cNvPr>
          <p:cNvSpPr>
            <a:spLocks noGrp="1"/>
          </p:cNvSpPr>
          <p:nvPr>
            <p:ph type="body" sz="quarter" idx="21" hasCustomPrompt="1"/>
          </p:nvPr>
        </p:nvSpPr>
        <p:spPr>
          <a:xfrm>
            <a:off x="2442366"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FEB</a:t>
            </a:r>
            <a:endParaRPr lang="ru-RU" dirty="0"/>
          </a:p>
        </p:txBody>
      </p:sp>
      <p:sp>
        <p:nvSpPr>
          <p:cNvPr id="86" name="Text Placeholder 76">
            <a:extLst>
              <a:ext uri="{FF2B5EF4-FFF2-40B4-BE49-F238E27FC236}">
                <a16:creationId xmlns:a16="http://schemas.microsoft.com/office/drawing/2014/main" id="{0D5E5F87-7E75-4564-A62F-925E01D0E79F}"/>
              </a:ext>
            </a:extLst>
          </p:cNvPr>
          <p:cNvSpPr>
            <a:spLocks noGrp="1"/>
          </p:cNvSpPr>
          <p:nvPr>
            <p:ph type="body" sz="quarter" idx="22" hasCustomPrompt="1"/>
          </p:nvPr>
        </p:nvSpPr>
        <p:spPr>
          <a:xfrm>
            <a:off x="6685251"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JUL</a:t>
            </a:r>
            <a:endParaRPr lang="ru-RU" dirty="0"/>
          </a:p>
        </p:txBody>
      </p:sp>
      <p:sp>
        <p:nvSpPr>
          <p:cNvPr id="87" name="Text Placeholder 76">
            <a:extLst>
              <a:ext uri="{FF2B5EF4-FFF2-40B4-BE49-F238E27FC236}">
                <a16:creationId xmlns:a16="http://schemas.microsoft.com/office/drawing/2014/main" id="{FE474046-809E-41C2-A82A-63A59EC94E56}"/>
              </a:ext>
            </a:extLst>
          </p:cNvPr>
          <p:cNvSpPr>
            <a:spLocks noGrp="1"/>
          </p:cNvSpPr>
          <p:nvPr>
            <p:ph type="body" sz="quarter" idx="23" hasCustomPrompt="1"/>
          </p:nvPr>
        </p:nvSpPr>
        <p:spPr>
          <a:xfrm>
            <a:off x="7533828"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AUG</a:t>
            </a:r>
            <a:endParaRPr lang="ru-RU" dirty="0"/>
          </a:p>
        </p:txBody>
      </p:sp>
      <p:sp>
        <p:nvSpPr>
          <p:cNvPr id="88" name="Text Placeholder 76">
            <a:extLst>
              <a:ext uri="{FF2B5EF4-FFF2-40B4-BE49-F238E27FC236}">
                <a16:creationId xmlns:a16="http://schemas.microsoft.com/office/drawing/2014/main" id="{57AE7F50-477B-4B5E-89D9-3CE27F8BDE95}"/>
              </a:ext>
            </a:extLst>
          </p:cNvPr>
          <p:cNvSpPr>
            <a:spLocks noGrp="1"/>
          </p:cNvSpPr>
          <p:nvPr>
            <p:ph type="body" sz="quarter" idx="24" hasCustomPrompt="1"/>
          </p:nvPr>
        </p:nvSpPr>
        <p:spPr>
          <a:xfrm>
            <a:off x="3290943"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MAR</a:t>
            </a:r>
            <a:endParaRPr lang="ru-RU" dirty="0"/>
          </a:p>
        </p:txBody>
      </p:sp>
      <p:sp>
        <p:nvSpPr>
          <p:cNvPr id="89" name="Text Placeholder 76">
            <a:extLst>
              <a:ext uri="{FF2B5EF4-FFF2-40B4-BE49-F238E27FC236}">
                <a16:creationId xmlns:a16="http://schemas.microsoft.com/office/drawing/2014/main" id="{9F4C2F2B-2B5A-4AA7-8AF9-86FD697DC921}"/>
              </a:ext>
            </a:extLst>
          </p:cNvPr>
          <p:cNvSpPr>
            <a:spLocks noGrp="1"/>
          </p:cNvSpPr>
          <p:nvPr>
            <p:ph type="body" sz="quarter" idx="25" hasCustomPrompt="1"/>
          </p:nvPr>
        </p:nvSpPr>
        <p:spPr>
          <a:xfrm>
            <a:off x="8382405"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SEP</a:t>
            </a:r>
            <a:endParaRPr lang="ru-RU" dirty="0"/>
          </a:p>
        </p:txBody>
      </p:sp>
      <p:sp>
        <p:nvSpPr>
          <p:cNvPr id="90" name="Text Placeholder 76">
            <a:extLst>
              <a:ext uri="{FF2B5EF4-FFF2-40B4-BE49-F238E27FC236}">
                <a16:creationId xmlns:a16="http://schemas.microsoft.com/office/drawing/2014/main" id="{C66035AF-713A-4F11-A3A3-6D662CF56981}"/>
              </a:ext>
            </a:extLst>
          </p:cNvPr>
          <p:cNvSpPr>
            <a:spLocks noGrp="1"/>
          </p:cNvSpPr>
          <p:nvPr>
            <p:ph type="body" sz="quarter" idx="26" hasCustomPrompt="1"/>
          </p:nvPr>
        </p:nvSpPr>
        <p:spPr>
          <a:xfrm>
            <a:off x="9230982"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OCT</a:t>
            </a:r>
            <a:endParaRPr lang="ru-RU" dirty="0"/>
          </a:p>
        </p:txBody>
      </p:sp>
      <p:sp>
        <p:nvSpPr>
          <p:cNvPr id="91" name="Text Placeholder 76">
            <a:extLst>
              <a:ext uri="{FF2B5EF4-FFF2-40B4-BE49-F238E27FC236}">
                <a16:creationId xmlns:a16="http://schemas.microsoft.com/office/drawing/2014/main" id="{A469C081-9B6B-48BC-993C-A6E3B0B19BD7}"/>
              </a:ext>
            </a:extLst>
          </p:cNvPr>
          <p:cNvSpPr>
            <a:spLocks noGrp="1"/>
          </p:cNvSpPr>
          <p:nvPr>
            <p:ph type="body" sz="quarter" idx="27" hasCustomPrompt="1"/>
          </p:nvPr>
        </p:nvSpPr>
        <p:spPr>
          <a:xfrm>
            <a:off x="10079559" y="4480761"/>
            <a:ext cx="512064" cy="511200"/>
          </a:xfrm>
          <a:prstGeom prst="ellipse">
            <a:avLst/>
          </a:prstGeom>
          <a:solidFill>
            <a:schemeClr val="bg1"/>
          </a:solidFill>
        </p:spPr>
        <p:txBody>
          <a:bodyPr lIns="0" tIns="0" rIns="0" bIns="0" anchor="ctr" anchorCtr="0">
            <a:noAutofit/>
          </a:bodyPr>
          <a:lstStyle>
            <a:lvl1pPr marL="0" indent="0" algn="ctr">
              <a:buNone/>
              <a:defRPr sz="1200" b="1">
                <a:solidFill>
                  <a:schemeClr val="tx1"/>
                </a:solidFill>
                <a:latin typeface="+mj-lt"/>
              </a:defRPr>
            </a:lvl1pPr>
            <a:lvl2pPr>
              <a:defRPr sz="1500" b="1">
                <a:latin typeface="+mj-lt"/>
              </a:defRPr>
            </a:lvl2pPr>
            <a:lvl3pPr>
              <a:defRPr sz="1500" b="1">
                <a:latin typeface="+mj-lt"/>
              </a:defRPr>
            </a:lvl3pPr>
            <a:lvl4pPr>
              <a:defRPr sz="1500" b="1">
                <a:latin typeface="+mj-lt"/>
              </a:defRPr>
            </a:lvl4pPr>
            <a:lvl5pPr>
              <a:defRPr sz="1500" b="1">
                <a:latin typeface="+mj-lt"/>
              </a:defRPr>
            </a:lvl5pPr>
          </a:lstStyle>
          <a:p>
            <a:pPr lvl="0"/>
            <a:r>
              <a:rPr lang="en-US" dirty="0"/>
              <a:t>NOV</a:t>
            </a:r>
            <a:endParaRPr lang="ru-RU" dirty="0"/>
          </a:p>
        </p:txBody>
      </p:sp>
      <p:sp>
        <p:nvSpPr>
          <p:cNvPr id="93" name="Text Placeholder 92">
            <a:extLst>
              <a:ext uri="{FF2B5EF4-FFF2-40B4-BE49-F238E27FC236}">
                <a16:creationId xmlns:a16="http://schemas.microsoft.com/office/drawing/2014/main" id="{89B19B41-BDC6-46D8-975C-2D06E14B6167}"/>
              </a:ext>
            </a:extLst>
          </p:cNvPr>
          <p:cNvSpPr>
            <a:spLocks noGrp="1"/>
          </p:cNvSpPr>
          <p:nvPr>
            <p:ph type="body" sz="quarter" idx="28" hasCustomPrompt="1"/>
          </p:nvPr>
        </p:nvSpPr>
        <p:spPr>
          <a:xfrm>
            <a:off x="1177935"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4" name="Text Placeholder 92">
            <a:extLst>
              <a:ext uri="{FF2B5EF4-FFF2-40B4-BE49-F238E27FC236}">
                <a16:creationId xmlns:a16="http://schemas.microsoft.com/office/drawing/2014/main" id="{7001B197-A958-4E16-AD2D-63EC156A411E}"/>
              </a:ext>
            </a:extLst>
          </p:cNvPr>
          <p:cNvSpPr>
            <a:spLocks noGrp="1"/>
          </p:cNvSpPr>
          <p:nvPr>
            <p:ph type="body" sz="quarter" idx="29" hasCustomPrompt="1"/>
          </p:nvPr>
        </p:nvSpPr>
        <p:spPr>
          <a:xfrm>
            <a:off x="1177934"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6" name="Text Placeholder 92">
            <a:extLst>
              <a:ext uri="{FF2B5EF4-FFF2-40B4-BE49-F238E27FC236}">
                <a16:creationId xmlns:a16="http://schemas.microsoft.com/office/drawing/2014/main" id="{88A84FA1-0D73-49A8-A3D2-E005CD4835FF}"/>
              </a:ext>
            </a:extLst>
          </p:cNvPr>
          <p:cNvSpPr>
            <a:spLocks noGrp="1"/>
          </p:cNvSpPr>
          <p:nvPr>
            <p:ph type="body" sz="quarter" idx="30" hasCustomPrompt="1"/>
          </p:nvPr>
        </p:nvSpPr>
        <p:spPr>
          <a:xfrm>
            <a:off x="3721758" y="182819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7" name="Text Placeholder 92">
            <a:extLst>
              <a:ext uri="{FF2B5EF4-FFF2-40B4-BE49-F238E27FC236}">
                <a16:creationId xmlns:a16="http://schemas.microsoft.com/office/drawing/2014/main" id="{1A902C94-49C3-42E7-B3C0-054980C59F06}"/>
              </a:ext>
            </a:extLst>
          </p:cNvPr>
          <p:cNvSpPr>
            <a:spLocks noGrp="1"/>
          </p:cNvSpPr>
          <p:nvPr>
            <p:ph type="body" sz="quarter" idx="31" hasCustomPrompt="1"/>
          </p:nvPr>
        </p:nvSpPr>
        <p:spPr>
          <a:xfrm>
            <a:off x="3721757"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98" name="Text Placeholder 92">
            <a:extLst>
              <a:ext uri="{FF2B5EF4-FFF2-40B4-BE49-F238E27FC236}">
                <a16:creationId xmlns:a16="http://schemas.microsoft.com/office/drawing/2014/main" id="{6A588BD3-5A93-4BE0-A97C-3F91F703D885}"/>
              </a:ext>
            </a:extLst>
          </p:cNvPr>
          <p:cNvSpPr>
            <a:spLocks noGrp="1"/>
          </p:cNvSpPr>
          <p:nvPr>
            <p:ph type="body" sz="quarter" idx="32" hasCustomPrompt="1"/>
          </p:nvPr>
        </p:nvSpPr>
        <p:spPr>
          <a:xfrm>
            <a:off x="6265581"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99" name="Text Placeholder 92">
            <a:extLst>
              <a:ext uri="{FF2B5EF4-FFF2-40B4-BE49-F238E27FC236}">
                <a16:creationId xmlns:a16="http://schemas.microsoft.com/office/drawing/2014/main" id="{CF518451-83D4-424A-A603-376701099B1C}"/>
              </a:ext>
            </a:extLst>
          </p:cNvPr>
          <p:cNvSpPr>
            <a:spLocks noGrp="1"/>
          </p:cNvSpPr>
          <p:nvPr>
            <p:ph type="body" sz="quarter" idx="33" hasCustomPrompt="1"/>
          </p:nvPr>
        </p:nvSpPr>
        <p:spPr>
          <a:xfrm>
            <a:off x="6265580"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0" name="Text Placeholder 92">
            <a:extLst>
              <a:ext uri="{FF2B5EF4-FFF2-40B4-BE49-F238E27FC236}">
                <a16:creationId xmlns:a16="http://schemas.microsoft.com/office/drawing/2014/main" id="{67D5CA08-D877-4DB8-B59F-E80836A7834D}"/>
              </a:ext>
            </a:extLst>
          </p:cNvPr>
          <p:cNvSpPr>
            <a:spLocks noGrp="1"/>
          </p:cNvSpPr>
          <p:nvPr>
            <p:ph type="body" sz="quarter" idx="34" hasCustomPrompt="1"/>
          </p:nvPr>
        </p:nvSpPr>
        <p:spPr>
          <a:xfrm>
            <a:off x="8809404" y="1847243"/>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1" name="Text Placeholder 92">
            <a:extLst>
              <a:ext uri="{FF2B5EF4-FFF2-40B4-BE49-F238E27FC236}">
                <a16:creationId xmlns:a16="http://schemas.microsoft.com/office/drawing/2014/main" id="{4787E4F4-A253-4A99-8126-FBAA70686F49}"/>
              </a:ext>
            </a:extLst>
          </p:cNvPr>
          <p:cNvSpPr>
            <a:spLocks noGrp="1"/>
          </p:cNvSpPr>
          <p:nvPr>
            <p:ph type="body" sz="quarter" idx="35" hasCustomPrompt="1"/>
          </p:nvPr>
        </p:nvSpPr>
        <p:spPr>
          <a:xfrm>
            <a:off x="8809403" y="2050924"/>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2" name="Text Placeholder 92">
            <a:extLst>
              <a:ext uri="{FF2B5EF4-FFF2-40B4-BE49-F238E27FC236}">
                <a16:creationId xmlns:a16="http://schemas.microsoft.com/office/drawing/2014/main" id="{AE0790DD-E8BD-43EC-AA51-7CB68DD20E9A}"/>
              </a:ext>
            </a:extLst>
          </p:cNvPr>
          <p:cNvSpPr>
            <a:spLocks noGrp="1"/>
          </p:cNvSpPr>
          <p:nvPr>
            <p:ph type="body" sz="quarter" idx="36" hasCustomPrompt="1"/>
          </p:nvPr>
        </p:nvSpPr>
        <p:spPr>
          <a:xfrm>
            <a:off x="2016415" y="26127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3" name="Text Placeholder 92">
            <a:extLst>
              <a:ext uri="{FF2B5EF4-FFF2-40B4-BE49-F238E27FC236}">
                <a16:creationId xmlns:a16="http://schemas.microsoft.com/office/drawing/2014/main" id="{2577F593-79D3-424D-A032-7ECBD1D6FAFE}"/>
              </a:ext>
            </a:extLst>
          </p:cNvPr>
          <p:cNvSpPr>
            <a:spLocks noGrp="1"/>
          </p:cNvSpPr>
          <p:nvPr>
            <p:ph type="body" sz="quarter" idx="37" hasCustomPrompt="1"/>
          </p:nvPr>
        </p:nvSpPr>
        <p:spPr>
          <a:xfrm>
            <a:off x="2021220"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4" name="Text Placeholder 92">
            <a:extLst>
              <a:ext uri="{FF2B5EF4-FFF2-40B4-BE49-F238E27FC236}">
                <a16:creationId xmlns:a16="http://schemas.microsoft.com/office/drawing/2014/main" id="{3CB5E2EE-85C4-4CB5-8BE5-865C93896A7B}"/>
              </a:ext>
            </a:extLst>
          </p:cNvPr>
          <p:cNvSpPr>
            <a:spLocks noGrp="1"/>
          </p:cNvSpPr>
          <p:nvPr>
            <p:ph type="body" sz="quarter" idx="38" hasCustomPrompt="1"/>
          </p:nvPr>
        </p:nvSpPr>
        <p:spPr>
          <a:xfrm>
            <a:off x="4569663"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5" name="Text Placeholder 92">
            <a:extLst>
              <a:ext uri="{FF2B5EF4-FFF2-40B4-BE49-F238E27FC236}">
                <a16:creationId xmlns:a16="http://schemas.microsoft.com/office/drawing/2014/main" id="{727741F9-FB7A-4DF0-81F7-BC37853C7AAC}"/>
              </a:ext>
            </a:extLst>
          </p:cNvPr>
          <p:cNvSpPr>
            <a:spLocks noGrp="1"/>
          </p:cNvSpPr>
          <p:nvPr>
            <p:ph type="body" sz="quarter" idx="39" hasCustomPrompt="1"/>
          </p:nvPr>
        </p:nvSpPr>
        <p:spPr>
          <a:xfrm>
            <a:off x="4569662"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6" name="Text Placeholder 92">
            <a:extLst>
              <a:ext uri="{FF2B5EF4-FFF2-40B4-BE49-F238E27FC236}">
                <a16:creationId xmlns:a16="http://schemas.microsoft.com/office/drawing/2014/main" id="{9AA76CF9-6430-4F34-A84A-8AEDB9AC5327}"/>
              </a:ext>
            </a:extLst>
          </p:cNvPr>
          <p:cNvSpPr>
            <a:spLocks noGrp="1"/>
          </p:cNvSpPr>
          <p:nvPr>
            <p:ph type="body" sz="quarter" idx="40" hasCustomPrompt="1"/>
          </p:nvPr>
        </p:nvSpPr>
        <p:spPr>
          <a:xfrm>
            <a:off x="7118105"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7" name="Text Placeholder 92">
            <a:extLst>
              <a:ext uri="{FF2B5EF4-FFF2-40B4-BE49-F238E27FC236}">
                <a16:creationId xmlns:a16="http://schemas.microsoft.com/office/drawing/2014/main" id="{F8718C69-DBC9-43FE-B643-B1F6ACA11C6A}"/>
              </a:ext>
            </a:extLst>
          </p:cNvPr>
          <p:cNvSpPr>
            <a:spLocks noGrp="1"/>
          </p:cNvSpPr>
          <p:nvPr>
            <p:ph type="body" sz="quarter" idx="41" hasCustomPrompt="1"/>
          </p:nvPr>
        </p:nvSpPr>
        <p:spPr>
          <a:xfrm>
            <a:off x="7118104"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08" name="Text Placeholder 92">
            <a:extLst>
              <a:ext uri="{FF2B5EF4-FFF2-40B4-BE49-F238E27FC236}">
                <a16:creationId xmlns:a16="http://schemas.microsoft.com/office/drawing/2014/main" id="{7D1759ED-E404-427D-B97C-E51C74C374FC}"/>
              </a:ext>
            </a:extLst>
          </p:cNvPr>
          <p:cNvSpPr>
            <a:spLocks noGrp="1"/>
          </p:cNvSpPr>
          <p:nvPr>
            <p:ph type="body" sz="quarter" idx="42" hasCustomPrompt="1"/>
          </p:nvPr>
        </p:nvSpPr>
        <p:spPr>
          <a:xfrm>
            <a:off x="9666547" y="2563689"/>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09" name="Text Placeholder 92">
            <a:extLst>
              <a:ext uri="{FF2B5EF4-FFF2-40B4-BE49-F238E27FC236}">
                <a16:creationId xmlns:a16="http://schemas.microsoft.com/office/drawing/2014/main" id="{F49372DD-8792-4F5E-A97E-777095F8FA6D}"/>
              </a:ext>
            </a:extLst>
          </p:cNvPr>
          <p:cNvSpPr>
            <a:spLocks noGrp="1"/>
          </p:cNvSpPr>
          <p:nvPr>
            <p:ph type="body" sz="quarter" idx="43" hasCustomPrompt="1"/>
          </p:nvPr>
        </p:nvSpPr>
        <p:spPr>
          <a:xfrm>
            <a:off x="9666546" y="2767370"/>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2" name="Text Placeholder 92">
            <a:extLst>
              <a:ext uri="{FF2B5EF4-FFF2-40B4-BE49-F238E27FC236}">
                <a16:creationId xmlns:a16="http://schemas.microsoft.com/office/drawing/2014/main" id="{D7C68C9E-596F-4C21-9730-FCD6C1A3C481}"/>
              </a:ext>
            </a:extLst>
          </p:cNvPr>
          <p:cNvSpPr>
            <a:spLocks noGrp="1"/>
          </p:cNvSpPr>
          <p:nvPr>
            <p:ph type="body" sz="quarter" idx="46" hasCustomPrompt="1"/>
          </p:nvPr>
        </p:nvSpPr>
        <p:spPr>
          <a:xfrm>
            <a:off x="5426018"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3" name="Text Placeholder 92">
            <a:extLst>
              <a:ext uri="{FF2B5EF4-FFF2-40B4-BE49-F238E27FC236}">
                <a16:creationId xmlns:a16="http://schemas.microsoft.com/office/drawing/2014/main" id="{CC380F73-C90F-4AAA-AE5B-063016DC71CB}"/>
              </a:ext>
            </a:extLst>
          </p:cNvPr>
          <p:cNvSpPr>
            <a:spLocks noGrp="1"/>
          </p:cNvSpPr>
          <p:nvPr>
            <p:ph type="body" sz="quarter" idx="47" hasCustomPrompt="1"/>
          </p:nvPr>
        </p:nvSpPr>
        <p:spPr>
          <a:xfrm>
            <a:off x="5426017"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4" name="Text Placeholder 92">
            <a:extLst>
              <a:ext uri="{FF2B5EF4-FFF2-40B4-BE49-F238E27FC236}">
                <a16:creationId xmlns:a16="http://schemas.microsoft.com/office/drawing/2014/main" id="{9520F3C5-0987-4517-B0EE-4E412FD9C0B8}"/>
              </a:ext>
            </a:extLst>
          </p:cNvPr>
          <p:cNvSpPr>
            <a:spLocks noGrp="1"/>
          </p:cNvSpPr>
          <p:nvPr>
            <p:ph type="body" sz="quarter" idx="48" hasCustomPrompt="1"/>
          </p:nvPr>
        </p:nvSpPr>
        <p:spPr>
          <a:xfrm>
            <a:off x="7968287" y="326759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5" name="Text Placeholder 92">
            <a:extLst>
              <a:ext uri="{FF2B5EF4-FFF2-40B4-BE49-F238E27FC236}">
                <a16:creationId xmlns:a16="http://schemas.microsoft.com/office/drawing/2014/main" id="{18B7EE9A-2CF8-4F1B-989E-4D6B081D3F42}"/>
              </a:ext>
            </a:extLst>
          </p:cNvPr>
          <p:cNvSpPr>
            <a:spLocks noGrp="1"/>
          </p:cNvSpPr>
          <p:nvPr>
            <p:ph type="body" sz="quarter" idx="49" hasCustomPrompt="1"/>
          </p:nvPr>
        </p:nvSpPr>
        <p:spPr>
          <a:xfrm>
            <a:off x="7968286" y="347127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16" name="Text Placeholder 92">
            <a:extLst>
              <a:ext uri="{FF2B5EF4-FFF2-40B4-BE49-F238E27FC236}">
                <a16:creationId xmlns:a16="http://schemas.microsoft.com/office/drawing/2014/main" id="{358A9693-91C8-4CDB-AC04-2FE5D32AC5CA}"/>
              </a:ext>
            </a:extLst>
          </p:cNvPr>
          <p:cNvSpPr>
            <a:spLocks noGrp="1"/>
          </p:cNvSpPr>
          <p:nvPr>
            <p:ph type="body" sz="quarter" idx="50" hasCustomPrompt="1"/>
          </p:nvPr>
        </p:nvSpPr>
        <p:spPr>
          <a:xfrm>
            <a:off x="10510556" y="3286645"/>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
        <p:nvSpPr>
          <p:cNvPr id="117" name="Text Placeholder 92">
            <a:extLst>
              <a:ext uri="{FF2B5EF4-FFF2-40B4-BE49-F238E27FC236}">
                <a16:creationId xmlns:a16="http://schemas.microsoft.com/office/drawing/2014/main" id="{88F651C4-2FDC-4A2D-B5D1-1E752BEBDCFC}"/>
              </a:ext>
            </a:extLst>
          </p:cNvPr>
          <p:cNvSpPr>
            <a:spLocks noGrp="1"/>
          </p:cNvSpPr>
          <p:nvPr>
            <p:ph type="body" sz="quarter" idx="51" hasCustomPrompt="1"/>
          </p:nvPr>
        </p:nvSpPr>
        <p:spPr>
          <a:xfrm>
            <a:off x="10510555" y="3490326"/>
            <a:ext cx="1347519" cy="485673"/>
          </a:xfrm>
        </p:spPr>
        <p:txBody>
          <a:bodyPr lIns="180000" tIns="0" rIns="0" bIns="0">
            <a:normAutofit/>
          </a:bodyPr>
          <a:lstStyle>
            <a:lvl1pPr marL="0" indent="0">
              <a:spcBef>
                <a:spcPts val="200"/>
              </a:spcBef>
              <a:buNone/>
              <a:defRPr sz="1200" b="0">
                <a:solidFill>
                  <a:schemeClr val="tx1"/>
                </a:solidFill>
                <a:latin typeface="+mn-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br>
              <a:rPr lang="en-US" dirty="0"/>
            </a:br>
            <a:r>
              <a:rPr lang="en-US" dirty="0"/>
              <a:t>description</a:t>
            </a:r>
            <a:endParaRPr lang="ru-RU" dirty="0"/>
          </a:p>
        </p:txBody>
      </p:sp>
      <p:sp>
        <p:nvSpPr>
          <p:cNvPr id="120" name="Text Placeholder 92">
            <a:extLst>
              <a:ext uri="{FF2B5EF4-FFF2-40B4-BE49-F238E27FC236}">
                <a16:creationId xmlns:a16="http://schemas.microsoft.com/office/drawing/2014/main" id="{06775BE6-0710-4B20-8C16-DBF3B8660060}"/>
              </a:ext>
            </a:extLst>
          </p:cNvPr>
          <p:cNvSpPr>
            <a:spLocks noGrp="1"/>
          </p:cNvSpPr>
          <p:nvPr>
            <p:ph type="body" sz="quarter" idx="52" hasCustomPrompt="1"/>
          </p:nvPr>
        </p:nvSpPr>
        <p:spPr>
          <a:xfrm>
            <a:off x="331981" y="3574380"/>
            <a:ext cx="1347519" cy="433916"/>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PROJECT</a:t>
            </a:r>
            <a:br>
              <a:rPr lang="en-US" dirty="0"/>
            </a:br>
            <a:r>
              <a:rPr lang="en-US" dirty="0"/>
              <a:t>START</a:t>
            </a:r>
          </a:p>
        </p:txBody>
      </p:sp>
      <p:sp>
        <p:nvSpPr>
          <p:cNvPr id="122" name="Text Placeholder 92">
            <a:extLst>
              <a:ext uri="{FF2B5EF4-FFF2-40B4-BE49-F238E27FC236}">
                <a16:creationId xmlns:a16="http://schemas.microsoft.com/office/drawing/2014/main" id="{777F0E57-9D42-4F72-8D6D-4BE03FC71F09}"/>
              </a:ext>
            </a:extLst>
          </p:cNvPr>
          <p:cNvSpPr>
            <a:spLocks noGrp="1"/>
          </p:cNvSpPr>
          <p:nvPr>
            <p:ph type="body" sz="quarter" idx="54" hasCustomPrompt="1"/>
          </p:nvPr>
        </p:nvSpPr>
        <p:spPr>
          <a:xfrm>
            <a:off x="2010005" y="5393477"/>
            <a:ext cx="1347519" cy="393143"/>
          </a:xfrm>
        </p:spPr>
        <p:txBody>
          <a:bodyPr lIns="0" tIns="0" rIns="0" bIns="0" anchor="ctr" anchorCtr="0">
            <a:noAutofit/>
          </a:bodyPr>
          <a:lstStyle>
            <a:lvl1pPr marL="0" indent="0" algn="ctr">
              <a:spcBef>
                <a:spcPts val="200"/>
              </a:spcBef>
              <a:buNone/>
              <a:defRPr sz="3500" b="1">
                <a:solidFill>
                  <a:schemeClr val="tx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Q1</a:t>
            </a:r>
            <a:endParaRPr lang="ru-RU" dirty="0"/>
          </a:p>
        </p:txBody>
      </p:sp>
      <p:sp>
        <p:nvSpPr>
          <p:cNvPr id="124" name="Text Placeholder 92">
            <a:extLst>
              <a:ext uri="{FF2B5EF4-FFF2-40B4-BE49-F238E27FC236}">
                <a16:creationId xmlns:a16="http://schemas.microsoft.com/office/drawing/2014/main" id="{89620B00-4C09-4C77-BB19-F22F0928D3AE}"/>
              </a:ext>
            </a:extLst>
          </p:cNvPr>
          <p:cNvSpPr>
            <a:spLocks noGrp="1"/>
          </p:cNvSpPr>
          <p:nvPr>
            <p:ph type="body" sz="quarter" idx="56" hasCustomPrompt="1"/>
          </p:nvPr>
        </p:nvSpPr>
        <p:spPr>
          <a:xfrm>
            <a:off x="4286861" y="5411487"/>
            <a:ext cx="1347519" cy="393143"/>
          </a:xfrm>
        </p:spPr>
        <p:txBody>
          <a:bodyPr lIns="0" tIns="0" rIns="0" bIns="0" anchor="ctr" anchorCtr="0">
            <a:noAutofit/>
          </a:bodyPr>
          <a:lstStyle>
            <a:lvl1pPr marL="0" indent="0" algn="ctr">
              <a:spcBef>
                <a:spcPts val="200"/>
              </a:spcBef>
              <a:buNone/>
              <a:defRPr sz="3500" b="1">
                <a:solidFill>
                  <a:schemeClr val="accent1">
                    <a:lumMod val="20000"/>
                    <a:lumOff val="8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Q2</a:t>
            </a:r>
            <a:endParaRPr lang="ru-RU" dirty="0"/>
          </a:p>
        </p:txBody>
      </p:sp>
      <p:sp>
        <p:nvSpPr>
          <p:cNvPr id="126" name="Text Placeholder 92">
            <a:extLst>
              <a:ext uri="{FF2B5EF4-FFF2-40B4-BE49-F238E27FC236}">
                <a16:creationId xmlns:a16="http://schemas.microsoft.com/office/drawing/2014/main" id="{9A2F611C-4E32-4954-A71A-9D325D3635F9}"/>
              </a:ext>
            </a:extLst>
          </p:cNvPr>
          <p:cNvSpPr>
            <a:spLocks noGrp="1"/>
          </p:cNvSpPr>
          <p:nvPr>
            <p:ph type="body" sz="quarter" idx="58" hasCustomPrompt="1"/>
          </p:nvPr>
        </p:nvSpPr>
        <p:spPr>
          <a:xfrm>
            <a:off x="6563717" y="5394195"/>
            <a:ext cx="1347519" cy="393143"/>
          </a:xfrm>
        </p:spPr>
        <p:txBody>
          <a:bodyPr lIns="0" tIns="0" rIns="0" bIns="0" anchor="ctr" anchorCtr="0">
            <a:noAutofit/>
          </a:bodyPr>
          <a:lstStyle>
            <a:lvl1pPr marL="0" indent="0" algn="ctr">
              <a:spcBef>
                <a:spcPts val="200"/>
              </a:spcBef>
              <a:buNone/>
              <a:defRPr sz="3500" b="1">
                <a:solidFill>
                  <a:schemeClr val="accent2">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Q3</a:t>
            </a:r>
            <a:endParaRPr lang="ru-RU" dirty="0"/>
          </a:p>
        </p:txBody>
      </p:sp>
      <p:sp>
        <p:nvSpPr>
          <p:cNvPr id="128" name="Text Placeholder 92">
            <a:extLst>
              <a:ext uri="{FF2B5EF4-FFF2-40B4-BE49-F238E27FC236}">
                <a16:creationId xmlns:a16="http://schemas.microsoft.com/office/drawing/2014/main" id="{ADC5ADB7-1218-43F3-8DF4-23F099ECCEB8}"/>
              </a:ext>
            </a:extLst>
          </p:cNvPr>
          <p:cNvSpPr>
            <a:spLocks noGrp="1"/>
          </p:cNvSpPr>
          <p:nvPr>
            <p:ph type="body" sz="quarter" idx="60" hasCustomPrompt="1"/>
          </p:nvPr>
        </p:nvSpPr>
        <p:spPr>
          <a:xfrm>
            <a:off x="8840572" y="5411487"/>
            <a:ext cx="1347519" cy="393143"/>
          </a:xfrm>
        </p:spPr>
        <p:txBody>
          <a:bodyPr lIns="0" tIns="0" rIns="0" bIns="0" anchor="ctr" anchorCtr="0">
            <a:noAutofit/>
          </a:bodyPr>
          <a:lstStyle>
            <a:lvl1pPr marL="0" indent="0" algn="ctr">
              <a:spcBef>
                <a:spcPts val="200"/>
              </a:spcBef>
              <a:buNone/>
              <a:defRPr sz="3500" b="1">
                <a:solidFill>
                  <a:schemeClr val="accent4">
                    <a:lumMod val="10000"/>
                    <a:lumOff val="90000"/>
                  </a:schemeClr>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Q4</a:t>
            </a:r>
            <a:endParaRPr lang="ru-RU" dirty="0"/>
          </a:p>
        </p:txBody>
      </p:sp>
      <p:pic>
        <p:nvPicPr>
          <p:cNvPr id="92" name="Graphic 44">
            <a:extLst>
              <a:ext uri="{FF2B5EF4-FFF2-40B4-BE49-F238E27FC236}">
                <a16:creationId xmlns:a16="http://schemas.microsoft.com/office/drawing/2014/main" id="{FF6F2B9C-2242-4858-9F13-D35A8AA12DDC}"/>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2372665" y="3400598"/>
            <a:ext cx="1180022" cy="911273"/>
          </a:xfrm>
          <a:prstGeom prst="rect">
            <a:avLst/>
          </a:prstGeom>
        </p:spPr>
      </p:pic>
      <p:sp>
        <p:nvSpPr>
          <p:cNvPr id="95" name="Text Placeholder 92">
            <a:extLst>
              <a:ext uri="{FF2B5EF4-FFF2-40B4-BE49-F238E27FC236}">
                <a16:creationId xmlns:a16="http://schemas.microsoft.com/office/drawing/2014/main" id="{AE0790DD-E8BD-43EC-AA51-7CB68DD20E9A}"/>
              </a:ext>
            </a:extLst>
          </p:cNvPr>
          <p:cNvSpPr>
            <a:spLocks noGrp="1"/>
          </p:cNvSpPr>
          <p:nvPr>
            <p:ph type="body" sz="quarter" idx="62" hasCustomPrompt="1"/>
          </p:nvPr>
        </p:nvSpPr>
        <p:spPr>
          <a:xfrm>
            <a:off x="2291223" y="3661466"/>
            <a:ext cx="1347519" cy="191562"/>
          </a:xfrm>
        </p:spPr>
        <p:txBody>
          <a:bodyPr lIns="180000" tIns="0" rIns="0" bIns="0">
            <a:normAutofit/>
          </a:bodyPr>
          <a:lstStyle>
            <a:lvl1pPr marL="0" indent="0">
              <a:spcBef>
                <a:spcPts val="200"/>
              </a:spcBef>
              <a:buNone/>
              <a:defRPr sz="1400" b="1">
                <a:solidFill>
                  <a:schemeClr val="tx1"/>
                </a:solidFill>
                <a:latin typeface="+mj-lt"/>
              </a:defRPr>
            </a:lvl1pPr>
            <a:lvl2pPr>
              <a:defRPr b="1">
                <a:solidFill>
                  <a:schemeClr val="accent2"/>
                </a:solidFill>
                <a:latin typeface="+mj-lt"/>
              </a:defRPr>
            </a:lvl2pPr>
            <a:lvl3pPr>
              <a:defRPr b="1">
                <a:solidFill>
                  <a:schemeClr val="accent2"/>
                </a:solidFill>
                <a:latin typeface="+mj-lt"/>
              </a:defRPr>
            </a:lvl3pPr>
            <a:lvl4pPr>
              <a:defRPr b="1">
                <a:solidFill>
                  <a:schemeClr val="accent2"/>
                </a:solidFill>
                <a:latin typeface="+mj-lt"/>
              </a:defRPr>
            </a:lvl4pPr>
            <a:lvl5pPr>
              <a:defRPr b="1">
                <a:solidFill>
                  <a:schemeClr val="accent2"/>
                </a:solidFill>
                <a:latin typeface="+mj-lt"/>
              </a:defRPr>
            </a:lvl5pPr>
          </a:lstStyle>
          <a:p>
            <a:pPr lvl="0"/>
            <a:r>
              <a:rPr lang="en-US" dirty="0"/>
              <a:t>MILESTONE</a:t>
            </a:r>
            <a:endParaRPr lang="ru-RU" dirty="0"/>
          </a:p>
        </p:txBody>
      </p:sp>
    </p:spTree>
    <p:extLst>
      <p:ext uri="{BB962C8B-B14F-4D97-AF65-F5344CB8AC3E}">
        <p14:creationId xmlns:p14="http://schemas.microsoft.com/office/powerpoint/2010/main" val="677188937"/>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4265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070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68016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861433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10341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500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01272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72881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4276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84494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7/22/2021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151382153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157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018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6693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2419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156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31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34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68">
          <p15:clr>
            <a:srgbClr val="FBAE40"/>
          </p15:clr>
        </p15:guide>
        <p15:guide id="32" orient="horz" pos="3552">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8728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8817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6397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7329651" cy="1793104"/>
          </a:xfrm>
          <a:noFill/>
        </p:spPr>
        <p:txBody>
          <a:bodyPr lIns="0" tIns="0" rIns="0" bIns="182880" anchor="b" anchorCtr="0"/>
          <a:lstStyle>
            <a:lvl1pPr>
              <a:defRPr sz="4705" strike="noStrike" spc="-49" baseline="0">
                <a:solidFill>
                  <a:schemeClr val="tx2"/>
                </a:solidFill>
              </a:defRPr>
            </a:lvl1pPr>
          </a:lstStyle>
          <a:p>
            <a:r>
              <a:rPr lang="en-US" dirty="0"/>
              <a:t>Microsoft Azure </a:t>
            </a:r>
            <a:br>
              <a:rPr lang="en-US" dirty="0"/>
            </a:br>
            <a:r>
              <a:rPr lang="en-US" dirty="0"/>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6632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938880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31604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09787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078D7"/>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179A190-33F6-4F9D-B479-94B17CE211BD}"/>
              </a:ext>
            </a:extLst>
          </p:cNvPr>
          <p:cNvGrpSpPr/>
          <p:nvPr userDrawn="1"/>
        </p:nvGrpSpPr>
        <p:grpSpPr>
          <a:xfrm>
            <a:off x="436378" y="6431031"/>
            <a:ext cx="11326085" cy="95058"/>
            <a:chOff x="445128" y="6559056"/>
            <a:chExt cx="11553197" cy="96950"/>
          </a:xfrm>
        </p:grpSpPr>
        <p:sp>
          <p:nvSpPr>
            <p:cNvPr id="18" name="TextBox 17">
              <a:extLst>
                <a:ext uri="{FF2B5EF4-FFF2-40B4-BE49-F238E27FC236}">
                  <a16:creationId xmlns:a16="http://schemas.microsoft.com/office/drawing/2014/main" id="{A0EF24CA-8CC2-49A4-81B9-654BB60104F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ts val="0"/>
                </a:spcBef>
                <a:spcAft>
                  <a:spcPts val="588"/>
                </a:spcAft>
                <a:buClrTx/>
                <a:buSzTx/>
                <a:buFontTx/>
                <a:buNone/>
                <a:tabLst/>
                <a:defRPr/>
              </a:pPr>
              <a:r>
                <a:rPr kumimoji="0" lang="en-US" sz="686" b="0" i="0" u="none" strike="noStrike" kern="0" cap="none" spc="0" normalizeH="0" baseline="0" noProof="0">
                  <a:ln>
                    <a:noFill/>
                  </a:ln>
                  <a:solidFill>
                    <a:srgbClr val="FFFFFF"/>
                  </a:solidFill>
                  <a:effectLst/>
                  <a:uLnTx/>
                  <a:uFillTx/>
                  <a:latin typeface="Segoe UI"/>
                </a:rPr>
                <a:t>© Microsoft Corporation</a:t>
              </a:r>
              <a:endParaRPr kumimoji="0" lang="en-US" sz="784" b="0" i="0" u="none" strike="noStrike" kern="0" cap="none" spc="0" normalizeH="0" baseline="0" noProof="0">
                <a:ln>
                  <a:noFill/>
                </a:ln>
                <a:solidFill>
                  <a:srgbClr val="FFFFFF"/>
                </a:solidFill>
                <a:effectLst/>
                <a:uLnTx/>
                <a:uFillTx/>
                <a:latin typeface="Segoe UI"/>
              </a:endParaRPr>
            </a:p>
          </p:txBody>
        </p:sp>
        <p:sp>
          <p:nvSpPr>
            <p:cNvPr id="19" name="Freeform: Shape 18">
              <a:extLst>
                <a:ext uri="{FF2B5EF4-FFF2-40B4-BE49-F238E27FC236}">
                  <a16:creationId xmlns:a16="http://schemas.microsoft.com/office/drawing/2014/main" id="{EBCDEF6F-572B-4F96-B35F-26CD343592E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8049769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6"/>
            <a:ext cx="11586711" cy="118296"/>
          </a:xfrm>
          <a:prstGeom prst="rect">
            <a:avLst/>
          </a:prstGeom>
        </p:spPr>
        <p:txBody>
          <a:bodyPr vert="horz" lIns="91440" tIns="45720" rIns="91440" bIns="45720" numCol="2" rtlCol="0" anchor="ctr"/>
          <a:lstStyle>
            <a:lvl1pPr algn="l">
              <a:defRPr sz="686">
                <a:solidFill>
                  <a:schemeClr val="tx1"/>
                </a:solidFill>
              </a:defRPr>
            </a:lvl1pPr>
          </a:lstStyle>
          <a:p>
            <a:r>
              <a:rPr lang="en-US"/>
              <a:t>© Microsoft Corporation                                                                                  								                                Azure </a:t>
            </a:r>
          </a:p>
        </p:txBody>
      </p:sp>
      <p:pic>
        <p:nvPicPr>
          <p:cNvPr id="8" name="Picture 7">
            <a:extLst>
              <a:ext uri="{FF2B5EF4-FFF2-40B4-BE49-F238E27FC236}">
                <a16:creationId xmlns:a16="http://schemas.microsoft.com/office/drawing/2014/main" id="{99A81F91-0B43-4F97-859A-83069D319C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468" y="191103"/>
            <a:ext cx="1564076" cy="520087"/>
          </a:xfrm>
          <a:prstGeom prst="rect">
            <a:avLst/>
          </a:prstGeom>
        </p:spPr>
      </p:pic>
    </p:spTree>
    <p:extLst>
      <p:ext uri="{BB962C8B-B14F-4D97-AF65-F5344CB8AC3E}">
        <p14:creationId xmlns:p14="http://schemas.microsoft.com/office/powerpoint/2010/main" val="207370026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0D4D4-BAD1-284B-9B0B-B65C296D5E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F7E5B4-AFB4-C94D-9FF5-5E95E751E43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2E87BC-EBF1-8C40-819F-C9B527E0C6A1}"/>
              </a:ext>
            </a:extLst>
          </p:cNvPr>
          <p:cNvSpPr>
            <a:spLocks noGrp="1"/>
          </p:cNvSpPr>
          <p:nvPr>
            <p:ph type="dt" sz="half" idx="10"/>
          </p:nvPr>
        </p:nvSpPr>
        <p:spPr/>
        <p:txBody>
          <a:bodyPr/>
          <a:lstStyle/>
          <a:p>
            <a:fld id="{CC64F67D-6AD5-E74F-9B93-AB63C3419033}" type="datetimeFigureOut">
              <a:rPr lang="en-US" smtClean="0"/>
              <a:t>7/22/2021</a:t>
            </a:fld>
            <a:endParaRPr lang="en-US"/>
          </a:p>
        </p:txBody>
      </p:sp>
      <p:sp>
        <p:nvSpPr>
          <p:cNvPr id="5" name="Footer Placeholder 4">
            <a:extLst>
              <a:ext uri="{FF2B5EF4-FFF2-40B4-BE49-F238E27FC236}">
                <a16:creationId xmlns:a16="http://schemas.microsoft.com/office/drawing/2014/main" id="{FD3947BD-10BD-C74F-9AC3-AA5922B93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F58059-8C59-2241-8070-035D9F38A6FA}"/>
              </a:ext>
            </a:extLst>
          </p:cNvPr>
          <p:cNvSpPr>
            <a:spLocks noGrp="1"/>
          </p:cNvSpPr>
          <p:nvPr>
            <p:ph type="sldNum" sz="quarter" idx="12"/>
          </p:nvPr>
        </p:nvSpPr>
        <p:spPr/>
        <p:txBody>
          <a:bodyPr/>
          <a:lstStyle/>
          <a:p>
            <a:fld id="{3210EA8E-F435-D741-A186-54178BDF7D5C}" type="slidenum">
              <a:rPr lang="en-US" smtClean="0"/>
              <a:t>‹#›</a:t>
            </a:fld>
            <a:endParaRPr lang="en-US"/>
          </a:p>
        </p:txBody>
      </p:sp>
    </p:spTree>
    <p:extLst>
      <p:ext uri="{BB962C8B-B14F-4D97-AF65-F5344CB8AC3E}">
        <p14:creationId xmlns:p14="http://schemas.microsoft.com/office/powerpoint/2010/main" val="11411559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0000">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226661911"/>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10675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p:bg>
      <p:bgPr>
        <a:solidFill>
          <a:schemeClr val="tx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165719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7" name="Picture 6">
            <a:extLst>
              <a:ext uri="{FF2B5EF4-FFF2-40B4-BE49-F238E27FC236}">
                <a16:creationId xmlns:a16="http://schemas.microsoft.com/office/drawing/2014/main" id="{6DD92894-413E-7A4D-AE34-1FFAF37C3E69}"/>
              </a:ext>
            </a:extLst>
          </p:cNvPr>
          <p:cNvPicPr>
            <a:picLocks noChangeAspect="1"/>
          </p:cNvPicPr>
          <p:nvPr userDrawn="1"/>
        </p:nvPicPr>
        <p:blipFill>
          <a:blip r:embed="rId2"/>
          <a:stretch>
            <a:fillRect/>
          </a:stretch>
        </p:blipFill>
        <p:spPr>
          <a:xfrm>
            <a:off x="0" y="0"/>
            <a:ext cx="2650698" cy="875905"/>
          </a:xfrm>
          <a:prstGeom prst="rect">
            <a:avLst/>
          </a:prstGeom>
        </p:spPr>
      </p:pic>
    </p:spTree>
    <p:extLst>
      <p:ext uri="{BB962C8B-B14F-4D97-AF65-F5344CB8AC3E}">
        <p14:creationId xmlns:p14="http://schemas.microsoft.com/office/powerpoint/2010/main" val="4229030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87821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37317" y="2269672"/>
            <a:ext cx="5233307" cy="27513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216C9B00-AE8D-794E-887D-79A74467C9D1}"/>
              </a:ext>
            </a:extLst>
          </p:cNvPr>
          <p:cNvSpPr>
            <a:spLocks noGrp="1"/>
          </p:cNvSpPr>
          <p:nvPr>
            <p:ph type="body" sz="quarter" idx="10" hasCustomPrompt="1"/>
          </p:nvPr>
        </p:nvSpPr>
        <p:spPr>
          <a:xfrm>
            <a:off x="464115" y="2977969"/>
            <a:ext cx="4645253" cy="1749153"/>
          </a:xfrm>
        </p:spPr>
        <p:txBody>
          <a:bodyPr>
            <a:normAutofit/>
          </a:bodyPr>
          <a:lstStyle>
            <a:lvl1pPr marL="0" indent="0">
              <a:buNone/>
              <a:defRPr sz="4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Webinar title </a:t>
            </a:r>
            <a:br>
              <a:rPr lang="en-US"/>
            </a:br>
            <a:r>
              <a:rPr lang="en-US"/>
              <a:t>goes here</a:t>
            </a:r>
          </a:p>
        </p:txBody>
      </p:sp>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464115" y="2530640"/>
            <a:ext cx="3348219" cy="409484"/>
          </a:xfrm>
        </p:spPr>
        <p:txBody>
          <a:bodyPr>
            <a:normAutofit/>
          </a:bodyPr>
          <a:lstStyle>
            <a:lvl1pPr marL="0" indent="0">
              <a:buNone/>
              <a:defRPr sz="20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Azure webinar series</a:t>
            </a:r>
          </a:p>
        </p:txBody>
      </p:sp>
      <p:pic>
        <p:nvPicPr>
          <p:cNvPr id="8" name="Picture 7">
            <a:extLst>
              <a:ext uri="{FF2B5EF4-FFF2-40B4-BE49-F238E27FC236}">
                <a16:creationId xmlns:a16="http://schemas.microsoft.com/office/drawing/2014/main" id="{0BC75B06-68FF-C147-8857-EC6A36754B0C}"/>
              </a:ext>
            </a:extLst>
          </p:cNvPr>
          <p:cNvPicPr>
            <a:picLocks noChangeAspect="1"/>
          </p:cNvPicPr>
          <p:nvPr userDrawn="1"/>
        </p:nvPicPr>
        <p:blipFill>
          <a:blip r:embed="rId2"/>
          <a:stretch>
            <a:fillRect/>
          </a:stretch>
        </p:blipFill>
        <p:spPr>
          <a:xfrm>
            <a:off x="0" y="0"/>
            <a:ext cx="2651575" cy="875905"/>
          </a:xfrm>
          <a:prstGeom prst="rect">
            <a:avLst/>
          </a:prstGeom>
        </p:spPr>
      </p:pic>
    </p:spTree>
    <p:extLst>
      <p:ext uri="{BB962C8B-B14F-4D97-AF65-F5344CB8AC3E}">
        <p14:creationId xmlns:p14="http://schemas.microsoft.com/office/powerpoint/2010/main" val="333667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Welcome</a:t>
            </a:r>
          </a:p>
        </p:txBody>
      </p:sp>
      <p:sp>
        <p:nvSpPr>
          <p:cNvPr id="2" name="TextBox 1">
            <a:extLst>
              <a:ext uri="{FF2B5EF4-FFF2-40B4-BE49-F238E27FC236}">
                <a16:creationId xmlns:a16="http://schemas.microsoft.com/office/drawing/2014/main" id="{BFA62B1C-4EBA-8B46-AE7B-F5D23CE0D089}"/>
              </a:ext>
            </a:extLst>
          </p:cNvPr>
          <p:cNvSpPr txBox="1"/>
          <p:nvPr userDrawn="1"/>
        </p:nvSpPr>
        <p:spPr>
          <a:xfrm>
            <a:off x="365760" y="1773532"/>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How do I ask a question?</a:t>
            </a:r>
          </a:p>
        </p:txBody>
      </p:sp>
      <p:sp>
        <p:nvSpPr>
          <p:cNvPr id="3" name="Rectangle 2">
            <a:extLst>
              <a:ext uri="{FF2B5EF4-FFF2-40B4-BE49-F238E27FC236}">
                <a16:creationId xmlns:a16="http://schemas.microsoft.com/office/drawing/2014/main" id="{861D8750-2D4C-4F4B-AE39-DCEDBD8C83D5}"/>
              </a:ext>
            </a:extLst>
          </p:cNvPr>
          <p:cNvSpPr/>
          <p:nvPr userDrawn="1"/>
        </p:nvSpPr>
        <p:spPr>
          <a:xfrm>
            <a:off x="365759" y="2180710"/>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If you have a technical or content-related question, please use the Q&amp;A window</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We will address the questions as they come in</a:t>
            </a:r>
          </a:p>
        </p:txBody>
      </p:sp>
      <p:sp>
        <p:nvSpPr>
          <p:cNvPr id="16" name="TextBox 15">
            <a:extLst>
              <a:ext uri="{FF2B5EF4-FFF2-40B4-BE49-F238E27FC236}">
                <a16:creationId xmlns:a16="http://schemas.microsoft.com/office/drawing/2014/main" id="{883AC189-90CA-6B48-8849-4251AC460C48}"/>
              </a:ext>
            </a:extLst>
          </p:cNvPr>
          <p:cNvSpPr txBox="1"/>
          <p:nvPr userDrawn="1"/>
        </p:nvSpPr>
        <p:spPr>
          <a:xfrm>
            <a:off x="365760" y="3897377"/>
            <a:ext cx="11390811" cy="369332"/>
          </a:xfrm>
          <a:prstGeom prst="rect">
            <a:avLst/>
          </a:prstGeom>
        </p:spPr>
        <p:txBody>
          <a:bodyPr vert="horz" lIns="91440" tIns="45720" rIns="91440" bIns="45720" rtlCol="0">
            <a:noAutofit/>
          </a:bodyPr>
          <a:lstStyle>
            <a:lvl1pPr lvl="0" indent="0">
              <a:lnSpc>
                <a:spcPct val="90000"/>
              </a:lnSpc>
              <a:spcBef>
                <a:spcPts val="1000"/>
              </a:spcBef>
              <a:buFont typeface="Arial" panose="020B0604020202020204" pitchFamily="34" charset="0"/>
              <a:buNone/>
              <a:defRPr sz="2000" b="1" i="0">
                <a:solidFill>
                  <a:schemeClr val="accent3"/>
                </a:solidFill>
                <a:latin typeface="Segoe UI Semibold" panose="020B0502040204020203" pitchFamily="34" charset="0"/>
                <a:cs typeface="Segoe UI Semibold" panose="020B0502040204020203" pitchFamily="34" charset="0"/>
              </a:defRPr>
            </a:lvl1pPr>
            <a:lvl2pPr indent="0">
              <a:lnSpc>
                <a:spcPct val="90000"/>
              </a:lnSpc>
              <a:spcBef>
                <a:spcPts val="500"/>
              </a:spcBef>
              <a:buFont typeface="Arial" panose="020B0604020202020204" pitchFamily="34" charset="0"/>
              <a:buNone/>
              <a:defRPr sz="2400">
                <a:latin typeface="Segoe UI" panose="020B0502040204020203" pitchFamily="34" charset="0"/>
                <a:cs typeface="Segoe UI" panose="020B0502040204020203" pitchFamily="34" charset="0"/>
              </a:defRPr>
            </a:lvl2pPr>
            <a:lvl3pPr indent="0">
              <a:lnSpc>
                <a:spcPct val="9000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4pPr>
            <a:lvl5pPr indent="0">
              <a:lnSpc>
                <a:spcPct val="90000"/>
              </a:lnSpc>
              <a:spcBef>
                <a:spcPts val="500"/>
              </a:spcBef>
              <a:buFont typeface="Arial" panose="020B0604020202020204" pitchFamily="34" charset="0"/>
              <a:buNone/>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sz="2400" b="0" i="0">
                <a:solidFill>
                  <a:schemeClr val="accent1"/>
                </a:solidFill>
                <a:latin typeface="Segoe UI" panose="020B0502040204020203" pitchFamily="34" charset="0"/>
                <a:cs typeface="Segoe UI" panose="020B0502040204020203" pitchFamily="34" charset="0"/>
              </a:rPr>
              <a:t>Can I view this presentation after the webinar?</a:t>
            </a:r>
          </a:p>
        </p:txBody>
      </p:sp>
      <p:sp>
        <p:nvSpPr>
          <p:cNvPr id="17" name="Rectangle 16">
            <a:extLst>
              <a:ext uri="{FF2B5EF4-FFF2-40B4-BE49-F238E27FC236}">
                <a16:creationId xmlns:a16="http://schemas.microsoft.com/office/drawing/2014/main" id="{B79E4DDD-3158-594B-837F-FB6B87AFAFE1}"/>
              </a:ext>
            </a:extLst>
          </p:cNvPr>
          <p:cNvSpPr/>
          <p:nvPr userDrawn="1"/>
        </p:nvSpPr>
        <p:spPr>
          <a:xfrm>
            <a:off x="365759" y="4304555"/>
            <a:ext cx="11390811" cy="1041311"/>
          </a:xfrm>
          <a:prstGeom prst="rect">
            <a:avLst/>
          </a:prstGeom>
        </p:spPr>
        <p:txBody>
          <a:bodyPr vert="horz" lIns="91440" tIns="45720" rIns="91440" bIns="45720" rtlCol="0">
            <a:noAutofit/>
          </a:bodyPr>
          <a:lstStyle/>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Yes, this presentation is being recorded</a:t>
            </a:r>
          </a:p>
          <a:p>
            <a:pPr lvl="0" indent="0">
              <a:lnSpc>
                <a:spcPct val="150000"/>
              </a:lnSpc>
              <a:spcBef>
                <a:spcPts val="1000"/>
              </a:spcBef>
              <a:buFont typeface="Arial" panose="020B0604020202020204" pitchFamily="34" charset="0"/>
              <a:buNone/>
            </a:pPr>
            <a:r>
              <a:rPr lang="en-US" sz="2000" b="0" i="0">
                <a:solidFill>
                  <a:schemeClr val="tx1"/>
                </a:solidFill>
                <a:latin typeface="Segoe UI Semilight" panose="020B0402040204020203" pitchFamily="34" charset="0"/>
                <a:cs typeface="Segoe UI Semilight" panose="020B0402040204020203" pitchFamily="34" charset="0"/>
              </a:rPr>
              <a:t>A link to the recorded presentation will be sent to the email address you used to register</a:t>
            </a:r>
          </a:p>
        </p:txBody>
      </p:sp>
      <p:pic>
        <p:nvPicPr>
          <p:cNvPr id="9" name="Picture 8">
            <a:extLst>
              <a:ext uri="{FF2B5EF4-FFF2-40B4-BE49-F238E27FC236}">
                <a16:creationId xmlns:a16="http://schemas.microsoft.com/office/drawing/2014/main" id="{65972E79-DC3D-C14A-937B-FE96B1FE6366}"/>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95435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Meet our speaker(s)</a:t>
            </a:r>
          </a:p>
        </p:txBody>
      </p:sp>
      <p:sp>
        <p:nvSpPr>
          <p:cNvPr id="8" name="Text Placeholder 3">
            <a:extLst>
              <a:ext uri="{FF2B5EF4-FFF2-40B4-BE49-F238E27FC236}">
                <a16:creationId xmlns:a16="http://schemas.microsoft.com/office/drawing/2014/main" id="{140D714A-1B69-484F-BEA6-31A7B8AEA03F}"/>
              </a:ext>
            </a:extLst>
          </p:cNvPr>
          <p:cNvSpPr>
            <a:spLocks noGrp="1"/>
          </p:cNvSpPr>
          <p:nvPr>
            <p:ph type="body" sz="quarter" idx="11" hasCustomPrompt="1"/>
          </p:nvPr>
        </p:nvSpPr>
        <p:spPr>
          <a:xfrm>
            <a:off x="2532961"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9" name="Text Placeholder 3">
            <a:extLst>
              <a:ext uri="{FF2B5EF4-FFF2-40B4-BE49-F238E27FC236}">
                <a16:creationId xmlns:a16="http://schemas.microsoft.com/office/drawing/2014/main" id="{AB5FD720-4ED3-CC4C-9250-5B0C4AFCA190}"/>
              </a:ext>
            </a:extLst>
          </p:cNvPr>
          <p:cNvSpPr>
            <a:spLocks noGrp="1"/>
          </p:cNvSpPr>
          <p:nvPr>
            <p:ph type="body" sz="quarter" idx="13" hasCustomPrompt="1"/>
          </p:nvPr>
        </p:nvSpPr>
        <p:spPr>
          <a:xfrm>
            <a:off x="2532961"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sp>
        <p:nvSpPr>
          <p:cNvPr id="10" name="Text Placeholder 3">
            <a:extLst>
              <a:ext uri="{FF2B5EF4-FFF2-40B4-BE49-F238E27FC236}">
                <a16:creationId xmlns:a16="http://schemas.microsoft.com/office/drawing/2014/main" id="{515E1B09-9595-4E43-A6BD-C8F1743281ED}"/>
              </a:ext>
            </a:extLst>
          </p:cNvPr>
          <p:cNvSpPr>
            <a:spLocks noGrp="1"/>
          </p:cNvSpPr>
          <p:nvPr>
            <p:ph type="body" sz="quarter" idx="14" hasCustomPrompt="1"/>
          </p:nvPr>
        </p:nvSpPr>
        <p:spPr>
          <a:xfrm>
            <a:off x="7842295" y="3270313"/>
            <a:ext cx="3348219"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Name</a:t>
            </a:r>
          </a:p>
        </p:txBody>
      </p:sp>
      <p:sp>
        <p:nvSpPr>
          <p:cNvPr id="11" name="Text Placeholder 3">
            <a:extLst>
              <a:ext uri="{FF2B5EF4-FFF2-40B4-BE49-F238E27FC236}">
                <a16:creationId xmlns:a16="http://schemas.microsoft.com/office/drawing/2014/main" id="{3B83C953-65EC-1A4E-A1FF-133FFC9A871E}"/>
              </a:ext>
            </a:extLst>
          </p:cNvPr>
          <p:cNvSpPr>
            <a:spLocks noGrp="1"/>
          </p:cNvSpPr>
          <p:nvPr>
            <p:ph type="body" sz="quarter" idx="15" hasCustomPrompt="1"/>
          </p:nvPr>
        </p:nvSpPr>
        <p:spPr>
          <a:xfrm>
            <a:off x="7842295" y="3679797"/>
            <a:ext cx="3348219" cy="324503"/>
          </a:xfrm>
        </p:spPr>
        <p:txBody>
          <a:bodyPr>
            <a:normAutofit/>
          </a:bodyPr>
          <a:lstStyle>
            <a:lvl1pPr marL="0" indent="0">
              <a:buNone/>
              <a:defRPr sz="1600" b="0" i="0">
                <a:solidFill>
                  <a:schemeClr val="tx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Speaker title</a:t>
            </a:r>
          </a:p>
        </p:txBody>
      </p:sp>
      <p:pic>
        <p:nvPicPr>
          <p:cNvPr id="12" name="Picture 11">
            <a:extLst>
              <a:ext uri="{FF2B5EF4-FFF2-40B4-BE49-F238E27FC236}">
                <a16:creationId xmlns:a16="http://schemas.microsoft.com/office/drawing/2014/main" id="{778EFCD3-6E48-1D49-9AE0-E5E72F1CD34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6998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284FF593-5428-7E45-83E3-F1100F77AE5F}"/>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211773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64714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tx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2530311"/>
            <a:ext cx="5381897" cy="1797377"/>
          </a:xfrm>
        </p:spPr>
        <p:txBody>
          <a:bodyPr anchor="ctr" anchorCtr="0">
            <a:noAutofit/>
          </a:bodyPr>
          <a:lstStyle>
            <a:lvl1pPr marL="0" indent="0" algn="l">
              <a:buNone/>
              <a:defRPr sz="6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pic>
        <p:nvPicPr>
          <p:cNvPr id="5" name="Picture 4">
            <a:extLst>
              <a:ext uri="{FF2B5EF4-FFF2-40B4-BE49-F238E27FC236}">
                <a16:creationId xmlns:a16="http://schemas.microsoft.com/office/drawing/2014/main" id="{8BE3CA92-09E7-8848-9568-4478F72561D6}"/>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127138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1"/>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1530242"/>
            <a:ext cx="5381897" cy="2075107"/>
          </a:xfrm>
        </p:spPr>
        <p:txBody>
          <a:bodyPr anchor="b" anchorCtr="0">
            <a:noAutofit/>
          </a:bodyPr>
          <a:lstStyle>
            <a:lvl1pPr marL="0" indent="0" algn="l">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7" name="Text Placeholder 3">
            <a:extLst>
              <a:ext uri="{FF2B5EF4-FFF2-40B4-BE49-F238E27FC236}">
                <a16:creationId xmlns:a16="http://schemas.microsoft.com/office/drawing/2014/main" id="{1B3FBE8B-E0E6-8941-BE06-9BB9E0562EC4}"/>
              </a:ext>
            </a:extLst>
          </p:cNvPr>
          <p:cNvSpPr>
            <a:spLocks noGrp="1"/>
          </p:cNvSpPr>
          <p:nvPr>
            <p:ph type="body" sz="quarter" idx="12" hasCustomPrompt="1"/>
          </p:nvPr>
        </p:nvSpPr>
        <p:spPr>
          <a:xfrm>
            <a:off x="365760" y="3692433"/>
            <a:ext cx="5381897" cy="1802675"/>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8" name="Picture 7">
            <a:extLst>
              <a:ext uri="{FF2B5EF4-FFF2-40B4-BE49-F238E27FC236}">
                <a16:creationId xmlns:a16="http://schemas.microsoft.com/office/drawing/2014/main" id="{137D9138-8557-5D4B-A33C-1CAA46EB3AD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2679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012378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4737463" cy="1158241"/>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2212703"/>
            <a:ext cx="4737463" cy="3961674"/>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765373"/>
            <a:ext cx="4737463"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sp>
        <p:nvSpPr>
          <p:cNvPr id="3" name="Picture Placeholder 2">
            <a:extLst>
              <a:ext uri="{FF2B5EF4-FFF2-40B4-BE49-F238E27FC236}">
                <a16:creationId xmlns:a16="http://schemas.microsoft.com/office/drawing/2014/main" id="{CB4E77CC-6E19-1E49-94DC-686198ADF1DA}"/>
              </a:ext>
            </a:extLst>
          </p:cNvPr>
          <p:cNvSpPr>
            <a:spLocks noGrp="1"/>
          </p:cNvSpPr>
          <p:nvPr>
            <p:ph type="pic" sz="quarter" idx="13" hasCustomPrompt="1"/>
          </p:nvPr>
        </p:nvSpPr>
        <p:spPr>
          <a:xfrm>
            <a:off x="5338763" y="409575"/>
            <a:ext cx="6478587" cy="5764213"/>
          </a:xfrm>
          <a:solidFill>
            <a:schemeClr val="accent1"/>
          </a:solidFill>
        </p:spPr>
        <p:txBody>
          <a:bodyPr anchor="ctr" anchorCtr="0">
            <a:normAutofit/>
          </a:bodyPr>
          <a:lstStyle>
            <a:lvl1pPr marL="0" indent="0" algn="ctr">
              <a:buNone/>
              <a:defRPr sz="1200">
                <a:solidFill>
                  <a:schemeClr val="bg1"/>
                </a:solidFill>
              </a:defRPr>
            </a:lvl1pPr>
          </a:lstStyle>
          <a:p>
            <a:r>
              <a:rPr lang="en-US"/>
              <a:t>Place image / graph here</a:t>
            </a:r>
          </a:p>
        </p:txBody>
      </p:sp>
      <p:pic>
        <p:nvPicPr>
          <p:cNvPr id="10" name="Picture 9">
            <a:extLst>
              <a:ext uri="{FF2B5EF4-FFF2-40B4-BE49-F238E27FC236}">
                <a16:creationId xmlns:a16="http://schemas.microsoft.com/office/drawing/2014/main" id="{98DEAD5D-D958-4D4D-A350-6D635F55BB0E}"/>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83000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Section Title 4">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3">
            <a:extLst>
              <a:ext uri="{FF2B5EF4-FFF2-40B4-BE49-F238E27FC236}">
                <a16:creationId xmlns:a16="http://schemas.microsoft.com/office/drawing/2014/main" id="{598990E6-A29A-394A-9175-F210448EC810}"/>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0" name="Text Placeholder 3">
            <a:extLst>
              <a:ext uri="{FF2B5EF4-FFF2-40B4-BE49-F238E27FC236}">
                <a16:creationId xmlns:a16="http://schemas.microsoft.com/office/drawing/2014/main" id="{3C7D1685-53C9-1E43-9E10-C3FCF9F02971}"/>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pic>
        <p:nvPicPr>
          <p:cNvPr id="7" name="Picture 6">
            <a:extLst>
              <a:ext uri="{FF2B5EF4-FFF2-40B4-BE49-F238E27FC236}">
                <a16:creationId xmlns:a16="http://schemas.microsoft.com/office/drawing/2014/main" id="{42A0C822-2981-4046-92EF-90834BCF25F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1658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246557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Section Title 4">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0" y="0"/>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icture Placeholder 2">
            <a:extLst>
              <a:ext uri="{FF2B5EF4-FFF2-40B4-BE49-F238E27FC236}">
                <a16:creationId xmlns:a16="http://schemas.microsoft.com/office/drawing/2014/main" id="{8FE6D14E-7AEE-ED44-BC5B-C48BFBAA5208}"/>
              </a:ext>
            </a:extLst>
          </p:cNvPr>
          <p:cNvSpPr>
            <a:spLocks noGrp="1"/>
          </p:cNvSpPr>
          <p:nvPr>
            <p:ph type="pic" sz="quarter" idx="13" hasCustomPrompt="1"/>
          </p:nvPr>
        </p:nvSpPr>
        <p:spPr>
          <a:xfrm>
            <a:off x="7060444" y="409302"/>
            <a:ext cx="4380002" cy="5764213"/>
          </a:xfrm>
          <a:noFill/>
        </p:spPr>
        <p:txBody>
          <a:bodyPr anchor="ctr" anchorCtr="0">
            <a:normAutofit/>
          </a:bodyPr>
          <a:lstStyle>
            <a:lvl1pPr marL="0" indent="0" algn="ctr">
              <a:buNone/>
              <a:defRPr sz="1200">
                <a:solidFill>
                  <a:schemeClr val="accent4"/>
                </a:solidFill>
              </a:defRPr>
            </a:lvl1pPr>
          </a:lstStyle>
          <a:p>
            <a:r>
              <a:rPr lang="en-US"/>
              <a:t>Place logos / image / graph here</a:t>
            </a:r>
          </a:p>
        </p:txBody>
      </p:sp>
      <p:sp>
        <p:nvSpPr>
          <p:cNvPr id="8" name="Text Placeholder 3">
            <a:extLst>
              <a:ext uri="{FF2B5EF4-FFF2-40B4-BE49-F238E27FC236}">
                <a16:creationId xmlns:a16="http://schemas.microsoft.com/office/drawing/2014/main" id="{34F92E8F-F526-9640-8B22-20BC3BD25C84}"/>
              </a:ext>
            </a:extLst>
          </p:cNvPr>
          <p:cNvSpPr>
            <a:spLocks noGrp="1"/>
          </p:cNvSpPr>
          <p:nvPr>
            <p:ph type="body" sz="quarter" idx="11" hasCustomPrompt="1"/>
          </p:nvPr>
        </p:nvSpPr>
        <p:spPr>
          <a:xfrm>
            <a:off x="365760" y="409303"/>
            <a:ext cx="5381897" cy="653144"/>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11" name="Text Placeholder 3">
            <a:extLst>
              <a:ext uri="{FF2B5EF4-FFF2-40B4-BE49-F238E27FC236}">
                <a16:creationId xmlns:a16="http://schemas.microsoft.com/office/drawing/2014/main" id="{E6A3B9BD-9D9F-5E4B-B61D-C3A4915AF960}"/>
              </a:ext>
            </a:extLst>
          </p:cNvPr>
          <p:cNvSpPr>
            <a:spLocks noGrp="1"/>
          </p:cNvSpPr>
          <p:nvPr>
            <p:ph type="body" sz="quarter" idx="10" hasCustomPrompt="1"/>
          </p:nvPr>
        </p:nvSpPr>
        <p:spPr>
          <a:xfrm>
            <a:off x="365760" y="1210491"/>
            <a:ext cx="5381897" cy="5329647"/>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pic>
        <p:nvPicPr>
          <p:cNvPr id="7" name="Picture 6">
            <a:extLst>
              <a:ext uri="{FF2B5EF4-FFF2-40B4-BE49-F238E27FC236}">
                <a16:creationId xmlns:a16="http://schemas.microsoft.com/office/drawing/2014/main" id="{57ED26B9-87EC-BB4A-959D-445E5C42F540}"/>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2982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2" name="Picture 1" descr="Microsoft Azure">
            <a:extLst>
              <a:ext uri="{FF2B5EF4-FFF2-40B4-BE49-F238E27FC236}">
                <a16:creationId xmlns:a16="http://schemas.microsoft.com/office/drawing/2014/main" id="{C39A3F3C-7026-42E2-8473-2B7FDC356453}"/>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308084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6_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7" name="Picture 6">
            <a:extLst>
              <a:ext uri="{FF2B5EF4-FFF2-40B4-BE49-F238E27FC236}">
                <a16:creationId xmlns:a16="http://schemas.microsoft.com/office/drawing/2014/main" id="{3DEFA2A7-2E65-2E46-B979-97CB4EE17715}"/>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76739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7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44028C00-4831-6A49-8903-3D577907719F}"/>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9078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8_Title">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FB4262-ADC6-F542-922D-7BD97A35AADF}"/>
              </a:ext>
            </a:extLst>
          </p:cNvPr>
          <p:cNvSpPr/>
          <p:nvPr userDrawn="1"/>
        </p:nvSpPr>
        <p:spPr>
          <a:xfrm>
            <a:off x="195943" y="2498271"/>
            <a:ext cx="4181324" cy="1836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61703" y="2871362"/>
            <a:ext cx="3341429" cy="655610"/>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a:t>
            </a:r>
          </a:p>
        </p:txBody>
      </p:sp>
      <p:sp>
        <p:nvSpPr>
          <p:cNvPr id="11" name="Text Placeholder 3">
            <a:extLst>
              <a:ext uri="{FF2B5EF4-FFF2-40B4-BE49-F238E27FC236}">
                <a16:creationId xmlns:a16="http://schemas.microsoft.com/office/drawing/2014/main" id="{69571D05-59E5-1A42-9C0D-70B26C4088D2}"/>
              </a:ext>
            </a:extLst>
          </p:cNvPr>
          <p:cNvSpPr>
            <a:spLocks noGrp="1"/>
          </p:cNvSpPr>
          <p:nvPr>
            <p:ph type="body" sz="quarter" idx="12" hasCustomPrompt="1"/>
          </p:nvPr>
        </p:nvSpPr>
        <p:spPr>
          <a:xfrm>
            <a:off x="561703" y="3542213"/>
            <a:ext cx="3341429" cy="409300"/>
          </a:xfrm>
        </p:spPr>
        <p:txBody>
          <a:bodyPr>
            <a:noAutofit/>
          </a:bodyPr>
          <a:lstStyle>
            <a:lvl1pPr marL="0" indent="0" algn="l">
              <a:buNone/>
              <a:defRPr sz="2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Demo title goes here</a:t>
            </a:r>
          </a:p>
        </p:txBody>
      </p:sp>
      <p:pic>
        <p:nvPicPr>
          <p:cNvPr id="6" name="Picture 5">
            <a:extLst>
              <a:ext uri="{FF2B5EF4-FFF2-40B4-BE49-F238E27FC236}">
                <a16:creationId xmlns:a16="http://schemas.microsoft.com/office/drawing/2014/main" id="{C2570E8F-105A-4F49-A76B-72B357D73D3A}"/>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3989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2" name="Picture 1" descr="Microsoft Azure">
            <a:extLst>
              <a:ext uri="{FF2B5EF4-FFF2-40B4-BE49-F238E27FC236}">
                <a16:creationId xmlns:a16="http://schemas.microsoft.com/office/drawing/2014/main" id="{BE7CEB2F-A658-49FB-9238-92CCE2AF88C9}"/>
              </a:ext>
            </a:extLst>
          </p:cNvPr>
          <p:cNvPicPr>
            <a:picLocks noChangeAspect="1"/>
          </p:cNvPicPr>
          <p:nvPr userDrawn="1"/>
        </p:nvPicPr>
        <p:blipFill>
          <a:blip r:embed="rId2"/>
          <a:stretch>
            <a:fillRect/>
          </a:stretch>
        </p:blipFill>
        <p:spPr>
          <a:xfrm>
            <a:off x="10557644" y="6220460"/>
            <a:ext cx="1511226" cy="499209"/>
          </a:xfrm>
          <a:prstGeom prst="rect">
            <a:avLst/>
          </a:prstGeom>
        </p:spPr>
      </p:pic>
    </p:spTree>
    <p:extLst>
      <p:ext uri="{BB962C8B-B14F-4D97-AF65-F5344CB8AC3E}">
        <p14:creationId xmlns:p14="http://schemas.microsoft.com/office/powerpoint/2010/main" val="4234176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0_Title">
    <p:bg>
      <p:bgPr>
        <a:solidFill>
          <a:schemeClr val="bg1">
            <a:lumMod val="95000"/>
          </a:schemeClr>
        </a:solidFill>
        <a:effectLst/>
      </p:bgPr>
    </p:bg>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761C8FFD-F35D-D94C-A847-2C0109B15FB2}"/>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60831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9_Title">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2" y="2725270"/>
            <a:ext cx="4224528" cy="247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7" name="Picture 6">
            <a:extLst>
              <a:ext uri="{FF2B5EF4-FFF2-40B4-BE49-F238E27FC236}">
                <a16:creationId xmlns:a16="http://schemas.microsoft.com/office/drawing/2014/main" id="{FCBF6B91-AC3E-2B4F-9F1B-E2385ED53AB0}"/>
              </a:ext>
            </a:extLst>
          </p:cNvPr>
          <p:cNvPicPr>
            <a:picLocks noChangeAspect="1"/>
          </p:cNvPicPr>
          <p:nvPr userDrawn="1"/>
        </p:nvPicPr>
        <p:blipFill>
          <a:blip r:embed="rId2"/>
          <a:stretch>
            <a:fillRect/>
          </a:stretch>
        </p:blipFill>
        <p:spPr>
          <a:xfrm>
            <a:off x="10586430" y="6346520"/>
            <a:ext cx="1511226" cy="499209"/>
          </a:xfrm>
          <a:prstGeom prst="rect">
            <a:avLst/>
          </a:prstGeom>
        </p:spPr>
      </p:pic>
    </p:spTree>
    <p:extLst>
      <p:ext uri="{BB962C8B-B14F-4D97-AF65-F5344CB8AC3E}">
        <p14:creationId xmlns:p14="http://schemas.microsoft.com/office/powerpoint/2010/main" val="3438261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1_Title">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581B9F-487C-9D48-AA3E-76BCA8F2BC14}"/>
              </a:ext>
            </a:extLst>
          </p:cNvPr>
          <p:cNvSpPr/>
          <p:nvPr userDrawn="1"/>
        </p:nvSpPr>
        <p:spPr>
          <a:xfrm>
            <a:off x="195943" y="2725271"/>
            <a:ext cx="4225137" cy="2477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
            <a:extLst>
              <a:ext uri="{FF2B5EF4-FFF2-40B4-BE49-F238E27FC236}">
                <a16:creationId xmlns:a16="http://schemas.microsoft.com/office/drawing/2014/main" id="{B5937654-6A22-294D-8C2D-880ECB794E5F}"/>
              </a:ext>
            </a:extLst>
          </p:cNvPr>
          <p:cNvSpPr>
            <a:spLocks noGrp="1"/>
          </p:cNvSpPr>
          <p:nvPr>
            <p:ph type="body" sz="quarter" idx="11" hasCustomPrompt="1"/>
          </p:nvPr>
        </p:nvSpPr>
        <p:spPr>
          <a:xfrm>
            <a:off x="525721" y="2978318"/>
            <a:ext cx="1356903" cy="608657"/>
          </a:xfrm>
        </p:spPr>
        <p:txBody>
          <a:bodyPr>
            <a:noAutofit/>
          </a:bodyPr>
          <a:lstStyle>
            <a:lvl1pPr marL="0" indent="0" algn="l">
              <a:buNone/>
              <a:defRPr sz="4000" b="1" i="0" spc="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Q&amp;A</a:t>
            </a:r>
          </a:p>
        </p:txBody>
      </p:sp>
      <p:pic>
        <p:nvPicPr>
          <p:cNvPr id="5" name="Picture 4">
            <a:extLst>
              <a:ext uri="{FF2B5EF4-FFF2-40B4-BE49-F238E27FC236}">
                <a16:creationId xmlns:a16="http://schemas.microsoft.com/office/drawing/2014/main" id="{188D66FF-6C17-354E-8D85-88A57C584BA1}"/>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70970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427915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9905992"/>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69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68">
          <p15:clr>
            <a:srgbClr val="FBAE40"/>
          </p15:clr>
        </p15:guide>
        <p15:guide id="2" orient="horz" pos="3576">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79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1680406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609601" y="274638"/>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910590" y="1360170"/>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10"/>
          </p:nvPr>
        </p:nvSpPr>
        <p:spPr/>
        <p:txBody>
          <a:bodyPr/>
          <a:lstStyle/>
          <a:p>
            <a:fld id="{BDA37517-E720-40ED-A300-15CA77BA66B8}" type="datetimeFigureOut">
              <a:rPr lang="ko-KR" altLang="en-US" smtClean="0"/>
              <a:t>2021-07-22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359993007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41460022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466772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22일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83941808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56860381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82690719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A56DD26-32A4-2A43-990A-6F7E5E73786E}" type="datetimeFigureOut">
              <a:rPr lang="en-US" smtClean="0"/>
              <a:t>7/22/2021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32141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DA44D03-9AF8-4A55-9BD0-4DBE4B3AFA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279D1271-55E0-47A1-A8F1-C224D8FBA1FE}"/>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C1D4464-59DC-4B4F-8C82-9E7F248D6BA1}"/>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1303397C-FBF1-4DB0-879F-03411845C6A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1BD9343C-E60F-48D6-862A-96F6200FFCA7}"/>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37712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439691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31798625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236853787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marL="171450" indent="-171450">
              <a:buFont typeface="Arial" panose="020B0604020202020204" pitchFamily="34" charset="0"/>
              <a:buChar char="•"/>
              <a:defRPr lang="en-US" sz="1200" dirty="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dirty="0" smtClean="0"/>
              <a:t>마스터 텍스트 스타일 편집</a:t>
            </a:r>
          </a:p>
          <a:p>
            <a:pPr marL="0" lvl="1" indent="0" rtl="0">
              <a:lnSpc>
                <a:spcPct val="150000"/>
              </a:lnSpc>
              <a:spcBef>
                <a:spcPts val="1000"/>
              </a:spcBef>
              <a:spcAft>
                <a:spcPts val="1200"/>
              </a:spcAft>
              <a:buNone/>
            </a:pPr>
            <a:r>
              <a:rPr lang="ko-KR" altLang="en-US" noProof="0" dirty="0" smtClean="0"/>
              <a:t>둘째 수준</a:t>
            </a:r>
          </a:p>
          <a:p>
            <a:pPr marL="0" lvl="2" indent="0" rtl="0">
              <a:lnSpc>
                <a:spcPct val="150000"/>
              </a:lnSpc>
              <a:spcBef>
                <a:spcPts val="1000"/>
              </a:spcBef>
              <a:spcAft>
                <a:spcPts val="1200"/>
              </a:spcAft>
              <a:buNone/>
            </a:pPr>
            <a:r>
              <a:rPr lang="ko-KR" altLang="en-US" noProof="0" dirty="0" smtClean="0"/>
              <a:t>셋째 수준</a:t>
            </a:r>
          </a:p>
          <a:p>
            <a:pPr marL="0" lvl="3" indent="0" rtl="0">
              <a:lnSpc>
                <a:spcPct val="150000"/>
              </a:lnSpc>
              <a:spcBef>
                <a:spcPts val="1000"/>
              </a:spcBef>
              <a:spcAft>
                <a:spcPts val="1200"/>
              </a:spcAft>
              <a:buNone/>
            </a:pPr>
            <a:r>
              <a:rPr lang="ko-KR" altLang="en-US" noProof="0" dirty="0" smtClean="0"/>
              <a:t>넷째 수준</a:t>
            </a:r>
          </a:p>
          <a:p>
            <a:pPr marL="0" lvl="4" indent="0" rtl="0">
              <a:lnSpc>
                <a:spcPct val="150000"/>
              </a:lnSpc>
              <a:spcBef>
                <a:spcPts val="1000"/>
              </a:spcBef>
              <a:spcAft>
                <a:spcPts val="1200"/>
              </a:spcAft>
              <a:buNone/>
            </a:pPr>
            <a:r>
              <a:rPr lang="ko-KR" altLang="en-US" noProof="0" dirty="0" smtClean="0"/>
              <a:t>다섯째 수준</a:t>
            </a:r>
            <a:endParaRPr lang="ko-KR" altLang="en-US" noProof="0" dirty="0"/>
          </a:p>
        </p:txBody>
      </p:sp>
    </p:spTree>
    <p:extLst>
      <p:ext uri="{BB962C8B-B14F-4D97-AF65-F5344CB8AC3E}">
        <p14:creationId xmlns:p14="http://schemas.microsoft.com/office/powerpoint/2010/main" val="61455038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a:xfrm>
            <a:off x="521208" y="1392294"/>
            <a:ext cx="10447592" cy="5179505"/>
          </a:xfrm>
        </p:spPr>
        <p:txBody>
          <a:bodyPr/>
          <a:lstStyle>
            <a:lvl1pPr>
              <a:defRPr sz="2400">
                <a:latin typeface="Arial" panose="020B0604020202020204" pitchFamily="34" charset="0"/>
                <a:cs typeface="Arial" panose="020B0604020202020204" pitchFamily="34" charset="0"/>
              </a:defRPr>
            </a:lvl1pPr>
            <a:lvl2pPr>
              <a:defRPr sz="2000" baseline="0">
                <a:latin typeface="Arial" panose="020B0604020202020204" pitchFamily="34" charset="0"/>
                <a:cs typeface="Arial" panose="020B0604020202020204" pitchFamily="34" charset="0"/>
              </a:defRPr>
            </a:lvl2pPr>
            <a:lvl3pPr>
              <a:defRPr sz="1800">
                <a:latin typeface="Arial" panose="020B0604020202020204" pitchFamily="34" charset="0"/>
                <a:cs typeface="Arial" panose="020B0604020202020204" pitchFamily="34" charset="0"/>
              </a:defRPr>
            </a:lvl3pPr>
            <a:lvl4pPr>
              <a:defRPr sz="1600">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092523099"/>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sp>
        <p:nvSpPr>
          <p:cNvPr id="2" name="제목 1"/>
          <p:cNvSpPr>
            <a:spLocks noGrp="1"/>
          </p:cNvSpPr>
          <p:nvPr>
            <p:ph type="title"/>
          </p:nvPr>
        </p:nvSpPr>
        <p:spPr>
          <a:xfrm>
            <a:off x="902862" y="146051"/>
            <a:ext cx="10749642" cy="808491"/>
          </a:xfrm>
        </p:spPr>
        <p:txBody>
          <a:bodyPr/>
          <a:lstStyle>
            <a:lvl1pPr>
              <a:defRPr>
                <a:latin typeface="Arial" panose="020B0604020202020204" pitchFamily="34" charset="0"/>
                <a:ea typeface="나눔명조" panose="02020603020101020101" pitchFamily="18" charset="-127"/>
                <a:cs typeface="Arial" panose="020B0604020202020204" pitchFamily="34" charset="0"/>
              </a:defRPr>
            </a:lvl1pPr>
          </a:lstStyle>
          <a:p>
            <a:r>
              <a:rPr lang="ko-KR" altLang="en-US" dirty="0"/>
              <a:t>마스터 제목 스타일 편집</a:t>
            </a:r>
          </a:p>
        </p:txBody>
      </p:sp>
      <p:sp>
        <p:nvSpPr>
          <p:cNvPr id="3" name="내용 개체 틀 2"/>
          <p:cNvSpPr>
            <a:spLocks noGrp="1"/>
          </p:cNvSpPr>
          <p:nvPr>
            <p:ph idx="1"/>
          </p:nvPr>
        </p:nvSpPr>
        <p:spPr>
          <a:xfrm>
            <a:off x="1047750" y="1483362"/>
            <a:ext cx="10741914" cy="4720590"/>
          </a:xfrm>
        </p:spPr>
        <p:txBody>
          <a:bodyPr/>
          <a:lstStyle>
            <a:lvl1pPr marL="342900" indent="-342900">
              <a:buFont typeface="Wingdings" panose="05000000000000000000" pitchFamily="2" charset="2"/>
              <a:buChar char="§"/>
              <a:defRPr sz="2800" baseline="0">
                <a:latin typeface="Arial" panose="020B0604020202020204" pitchFamily="34" charset="0"/>
                <a:cs typeface="Arial" panose="020B0604020202020204" pitchFamily="34" charset="0"/>
              </a:defRPr>
            </a:lvl1pPr>
            <a:lvl2pPr marL="742950" indent="-285750">
              <a:buFont typeface="Arial" panose="020B0604020202020204" pitchFamily="34" charset="0"/>
              <a:buChar char="•"/>
              <a:defRPr sz="2400">
                <a:latin typeface="Arial" panose="020B0604020202020204" pitchFamily="34" charset="0"/>
                <a:cs typeface="Arial" panose="020B0604020202020204" pitchFamily="34" charset="0"/>
              </a:defRPr>
            </a:lvl2pPr>
            <a:lvl3pPr>
              <a:lnSpc>
                <a:spcPct val="100000"/>
              </a:lnSpc>
              <a:defRPr sz="2000" baseline="0">
                <a:latin typeface="Arial" panose="020B0604020202020204" pitchFamily="34" charset="0"/>
                <a:cs typeface="Arial" panose="020B0604020202020204" pitchFamily="34" charset="0"/>
              </a:defRPr>
            </a:lvl3pPr>
            <a:lvl4pPr>
              <a:lnSpc>
                <a:spcPct val="100000"/>
              </a:lnSpc>
              <a:defRPr sz="1800">
                <a:latin typeface="Arial" panose="020B0604020202020204" pitchFamily="34" charset="0"/>
                <a:cs typeface="Arial" panose="020B0604020202020204" pitchFamily="34" charset="0"/>
              </a:defRPr>
            </a:lvl4pPr>
            <a:lvl5pPr>
              <a:lnSpc>
                <a:spcPct val="100000"/>
              </a:lnSpc>
              <a:defRPr sz="1800">
                <a:latin typeface="Arial" panose="020B0604020202020204" pitchFamily="34" charset="0"/>
                <a:cs typeface="Arial" panose="020B0604020202020204" pitchFamily="34" charset="0"/>
              </a:defRPr>
            </a:lvl5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F829D0A3-FFE2-49D3-B387-CFF2B256D371}" type="slidenum">
              <a:rPr lang="ko-KR" altLang="en-US" smtClean="0"/>
              <a:t>‹#›</a:t>
            </a:fld>
            <a:endParaRPr lang="ko-KR" altLang="en-US"/>
          </a:p>
        </p:txBody>
      </p:sp>
    </p:spTree>
    <p:extLst>
      <p:ext uri="{BB962C8B-B14F-4D97-AF65-F5344CB8AC3E}">
        <p14:creationId xmlns:p14="http://schemas.microsoft.com/office/powerpoint/2010/main" val="292339528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69790660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a:lnSpc>
                <a:spcPct val="100000"/>
              </a:lnSpc>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 수준</a:t>
            </a:r>
          </a:p>
          <a:p>
            <a:pPr marL="342900" lvl="2" indent="-342900" rtl="0">
              <a:lnSpc>
                <a:spcPct val="150000"/>
              </a:lnSpc>
              <a:spcBef>
                <a:spcPts val="1000"/>
              </a:spcBef>
              <a:spcAft>
                <a:spcPts val="1200"/>
              </a:spcAft>
            </a:pPr>
            <a:r>
              <a:rPr lang="ko-KR" altLang="en-US" dirty="0" smtClean="0"/>
              <a:t>셋째 수준</a:t>
            </a:r>
          </a:p>
          <a:p>
            <a:pPr marL="0" lvl="3" indent="0" rtl="0">
              <a:lnSpc>
                <a:spcPct val="150000"/>
              </a:lnSpc>
              <a:spcBef>
                <a:spcPts val="1000"/>
              </a:spcBef>
              <a:spcAft>
                <a:spcPts val="1200"/>
              </a:spcAft>
              <a:buNone/>
            </a:pPr>
            <a:r>
              <a:rPr lang="ko-KR" altLang="en-US" dirty="0" smtClean="0"/>
              <a:t>넷째 수준</a:t>
            </a:r>
          </a:p>
          <a:p>
            <a:pPr marL="171450" lvl="4" indent="-171450" rtl="0">
              <a:lnSpc>
                <a:spcPct val="150000"/>
              </a:lnSpc>
              <a:spcBef>
                <a:spcPts val="1000"/>
              </a:spcBef>
              <a:spcAft>
                <a:spcPts val="1200"/>
              </a:spcAft>
            </a:pP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22일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399230005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2085832081"/>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757853515"/>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0005077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93045"/>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29802232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7" name="직사각형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p:txBody>
          <a:bodyPr rtlCol="0"/>
          <a:lstStyle>
            <a:lvl1pPr>
              <a:defRPr>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Tree>
    <p:extLst>
      <p:ext uri="{BB962C8B-B14F-4D97-AF65-F5344CB8AC3E}">
        <p14:creationId xmlns:p14="http://schemas.microsoft.com/office/powerpoint/2010/main" val="33963807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521207" y="448056"/>
            <a:ext cx="6877119" cy="640080"/>
          </a:xfrm>
        </p:spPr>
        <p:txBody>
          <a:bodyPr rtlCol="0" anchor="b" anchorCtr="0">
            <a:normAutofit/>
          </a:bodyPr>
          <a:lstStyle>
            <a:lvl1pPr>
              <a:defRPr sz="28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smtClean="0"/>
              <a:t>마스터 제목 스타일 편집</a:t>
            </a:r>
            <a:endParaRPr lang="ko-KR" altLang="en-US" dirty="0"/>
          </a:p>
        </p:txBody>
      </p:sp>
      <p:sp>
        <p:nvSpPr>
          <p:cNvPr id="3" name="내용 개체 틀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smtClean="0"/>
              <a:t>마스터 텍스트 스타일 편집</a:t>
            </a:r>
          </a:p>
          <a:p>
            <a:pPr marL="0" lvl="1" indent="0" rtl="0">
              <a:lnSpc>
                <a:spcPct val="150000"/>
              </a:lnSpc>
              <a:spcBef>
                <a:spcPts val="1000"/>
              </a:spcBef>
              <a:spcAft>
                <a:spcPts val="1200"/>
              </a:spcAft>
              <a:buNone/>
            </a:pPr>
            <a:r>
              <a:rPr lang="ko-KR" altLang="en-US" smtClean="0"/>
              <a:t>둘째 수준</a:t>
            </a:r>
          </a:p>
          <a:p>
            <a:pPr marL="0" lvl="2" indent="0" rtl="0">
              <a:lnSpc>
                <a:spcPct val="150000"/>
              </a:lnSpc>
              <a:spcBef>
                <a:spcPts val="1000"/>
              </a:spcBef>
              <a:spcAft>
                <a:spcPts val="1200"/>
              </a:spcAft>
              <a:buNone/>
            </a:pPr>
            <a:r>
              <a:rPr lang="ko-KR" altLang="en-US" smtClean="0"/>
              <a:t>셋째 수준</a:t>
            </a:r>
          </a:p>
          <a:p>
            <a:pPr marL="0" lvl="3" indent="0" rtl="0">
              <a:lnSpc>
                <a:spcPct val="150000"/>
              </a:lnSpc>
              <a:spcBef>
                <a:spcPts val="1000"/>
              </a:spcBef>
              <a:spcAft>
                <a:spcPts val="1200"/>
              </a:spcAft>
              <a:buNone/>
            </a:pPr>
            <a:r>
              <a:rPr lang="ko-KR" altLang="en-US" smtClean="0"/>
              <a:t>넷째 수준</a:t>
            </a:r>
          </a:p>
          <a:p>
            <a:pPr marL="0" lvl="4" indent="0" rtl="0">
              <a:lnSpc>
                <a:spcPct val="150000"/>
              </a:lnSpc>
              <a:spcBef>
                <a:spcPts val="1000"/>
              </a:spcBef>
              <a:spcAft>
                <a:spcPts val="1200"/>
              </a:spcAft>
              <a:buNone/>
            </a:pPr>
            <a:r>
              <a:rPr lang="ko-KR" altLang="en-US"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22일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426100307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15789736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53182D6-A199-4BE0-A7ED-DBB0D14283DF}"/>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B64F83D-369A-4CC0-B4AE-640CDE53341A}"/>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4" name="바닥글 개체 틀 3">
            <a:extLst>
              <a:ext uri="{FF2B5EF4-FFF2-40B4-BE49-F238E27FC236}">
                <a16:creationId xmlns:a16="http://schemas.microsoft.com/office/drawing/2014/main" id="{5D8522E6-9396-4163-A85F-24A4F9D097CF}"/>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95A65D64-5175-4157-B563-A204104BA8B9}"/>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362629280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1EE5B6F-4892-4C8F-85A2-74E1C5B7B1CE}"/>
              </a:ext>
            </a:extLst>
          </p:cNvPr>
          <p:cNvSpPr>
            <a:spLocks noGrp="1"/>
          </p:cNvSpPr>
          <p:nvPr>
            <p:ph type="title"/>
          </p:nvPr>
        </p:nvSpPr>
        <p:spPr/>
        <p:txBody>
          <a:bodyPr/>
          <a:lstStyle/>
          <a:p>
            <a:r>
              <a:rPr lang="ko-KR" altLang="en-US" dirty="0"/>
              <a:t>마스터 제목 스타일 편집</a:t>
            </a:r>
          </a:p>
        </p:txBody>
      </p:sp>
      <p:sp>
        <p:nvSpPr>
          <p:cNvPr id="3" name="내용 개체 틀 2">
            <a:extLst>
              <a:ext uri="{FF2B5EF4-FFF2-40B4-BE49-F238E27FC236}">
                <a16:creationId xmlns:a16="http://schemas.microsoft.com/office/drawing/2014/main" id="{4749C604-4508-4AE3-9409-176DACBABE31}"/>
              </a:ext>
            </a:extLst>
          </p:cNvPr>
          <p:cNvSpPr>
            <a:spLocks noGrp="1"/>
          </p:cNvSpPr>
          <p:nvPr>
            <p:ph idx="1"/>
          </p:nvPr>
        </p:nvSpPr>
        <p:spPr/>
        <p:txBody>
          <a:bodyPr/>
          <a:lstStyle>
            <a:lvl1pPr>
              <a:defRPr sz="2400"/>
            </a:lvl1pPr>
            <a:lvl2pPr>
              <a:defRPr sz="2000"/>
            </a:lvl2pPr>
            <a:lvl3pPr>
              <a:defRPr sz="1800"/>
            </a:lvl3pPr>
            <a:lvl4pPr>
              <a:defRPr sz="1600"/>
            </a:lvl4pPr>
          </a:lstStyle>
          <a:p>
            <a:pPr lvl="0"/>
            <a:r>
              <a:rPr lang="ko-KR" altLang="en-US" dirty="0"/>
              <a:t>마스터 텍스트 스타일 편집</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20556833"/>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tx2"/>
                </a:solidFill>
              </a:defRPr>
            </a:lvl1pPr>
            <a:lvl2pPr marL="457112" indent="0">
              <a:buNone/>
              <a:defRPr/>
            </a:lvl2pPr>
          </a:lstStyle>
          <a:p>
            <a:pPr lvl="0"/>
            <a:r>
              <a:rPr lang="en-US" dirty="0"/>
              <a:t>Subtitle</a:t>
            </a:r>
          </a:p>
        </p:txBody>
      </p:sp>
    </p:spTree>
    <p:extLst>
      <p:ext uri="{BB962C8B-B14F-4D97-AF65-F5344CB8AC3E}">
        <p14:creationId xmlns:p14="http://schemas.microsoft.com/office/powerpoint/2010/main" val="46805807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8650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1AC6A255-5918-4059-ABDD-3CB48BDF7CDF}"/>
              </a:ext>
            </a:extLst>
          </p:cNvPr>
          <p:cNvSpPr>
            <a:spLocks noGrp="1"/>
          </p:cNvSpPr>
          <p:nvPr>
            <p:ph type="dt" sz="half" idx="10"/>
          </p:nvPr>
        </p:nvSpPr>
        <p:spPr>
          <a:xfrm>
            <a:off x="838200" y="6356350"/>
            <a:ext cx="2743200" cy="365125"/>
          </a:xfrm>
          <a:prstGeom prst="rect">
            <a:avLst/>
          </a:prstGeom>
        </p:spPr>
        <p:txBody>
          <a:bodyPr/>
          <a:lstStyle/>
          <a:p>
            <a:fld id="{6223F631-7D1A-40AA-B303-EF9EF9EBE69A}" type="datetimeFigureOut">
              <a:rPr lang="ko-KR" altLang="en-US" smtClean="0"/>
              <a:t>2021-07-22</a:t>
            </a:fld>
            <a:endParaRPr lang="ko-KR" altLang="en-US"/>
          </a:p>
        </p:txBody>
      </p:sp>
      <p:sp>
        <p:nvSpPr>
          <p:cNvPr id="3" name="바닥글 개체 틀 2">
            <a:extLst>
              <a:ext uri="{FF2B5EF4-FFF2-40B4-BE49-F238E27FC236}">
                <a16:creationId xmlns:a16="http://schemas.microsoft.com/office/drawing/2014/main" id="{F6166C45-41BE-4FE0-99A3-69111A22B408}"/>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41A2509F-CA25-4581-BA37-E854AF99240C}"/>
              </a:ext>
            </a:extLst>
          </p:cNvPr>
          <p:cNvSpPr>
            <a:spLocks noGrp="1"/>
          </p:cNvSpPr>
          <p:nvPr>
            <p:ph type="sldNum" sz="quarter" idx="12"/>
          </p:nvPr>
        </p:nvSpPr>
        <p:spPr>
          <a:xfrm>
            <a:off x="8610600" y="6356350"/>
            <a:ext cx="2743200" cy="365125"/>
          </a:xfrm>
          <a:prstGeom prst="rect">
            <a:avLst/>
          </a:prstGeom>
        </p:spPr>
        <p:txBody>
          <a:bodyPr/>
          <a:lstStyle/>
          <a:p>
            <a:fld id="{3CA7DB58-0059-434F-AC4D-EE48F1F02099}" type="slidenum">
              <a:rPr lang="ko-KR" altLang="en-US" smtClean="0"/>
              <a:t>‹#›</a:t>
            </a:fld>
            <a:endParaRPr lang="ko-KR" altLang="en-US"/>
          </a:p>
        </p:txBody>
      </p:sp>
    </p:spTree>
    <p:extLst>
      <p:ext uri="{BB962C8B-B14F-4D97-AF65-F5344CB8AC3E}">
        <p14:creationId xmlns:p14="http://schemas.microsoft.com/office/powerpoint/2010/main" val="148282450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192000" cy="1232898"/>
          </a:xfrm>
        </p:spPr>
        <p:txBody>
          <a:bodyPr lIns="393192" tIns="393192" bIns="91440">
            <a:normAutofit/>
          </a:bodyPr>
          <a:lstStyle>
            <a:lvl1pPr marL="0" indent="0">
              <a:buNone/>
              <a:defRPr sz="4400">
                <a:solidFill>
                  <a:srgbClr val="505050"/>
                </a:solidFill>
              </a:defRPr>
            </a:lvl1pPr>
          </a:lstStyle>
          <a:p>
            <a:pPr lvl="0"/>
            <a:r>
              <a:rPr lang="en-US" dirty="0"/>
              <a:t>Title (Optional)</a:t>
            </a:r>
          </a:p>
        </p:txBody>
      </p:sp>
      <p:sp>
        <p:nvSpPr>
          <p:cNvPr id="8" name="Text Placeholder 7"/>
          <p:cNvSpPr>
            <a:spLocks noGrp="1"/>
          </p:cNvSpPr>
          <p:nvPr>
            <p:ph type="body" sz="quarter" idx="11" hasCustomPrompt="1"/>
          </p:nvPr>
        </p:nvSpPr>
        <p:spPr>
          <a:xfrm>
            <a:off x="0" y="1243014"/>
            <a:ext cx="12192000" cy="904286"/>
          </a:xfrm>
        </p:spPr>
        <p:txBody>
          <a:bodyPr lIns="393192" bIns="91440"/>
          <a:lstStyle>
            <a:lvl1pPr marL="0" indent="0">
              <a:buNone/>
              <a:defRPr>
                <a:solidFill>
                  <a:schemeClr val="accent5"/>
                </a:solidFill>
              </a:defRPr>
            </a:lvl1pPr>
            <a:lvl2pPr marL="457112" indent="0">
              <a:buNone/>
              <a:defRPr/>
            </a:lvl2pPr>
          </a:lstStyle>
          <a:p>
            <a:pPr lvl="0"/>
            <a:r>
              <a:rPr lang="en-US" dirty="0"/>
              <a:t>Subtitle (Optional)</a:t>
            </a:r>
          </a:p>
        </p:txBody>
      </p:sp>
      <p:sp>
        <p:nvSpPr>
          <p:cNvPr id="10" name="Text Placeholder 9"/>
          <p:cNvSpPr>
            <a:spLocks noGrp="1"/>
          </p:cNvSpPr>
          <p:nvPr>
            <p:ph type="body" sz="quarter" idx="12" hasCustomPrompt="1"/>
          </p:nvPr>
        </p:nvSpPr>
        <p:spPr>
          <a:xfrm>
            <a:off x="0" y="2157414"/>
            <a:ext cx="12192000" cy="4700587"/>
          </a:xfrm>
        </p:spPr>
        <p:txBody>
          <a:bodyPr lIns="393192" tIns="91440" bIns="91440">
            <a:normAutofit/>
          </a:bodyPr>
          <a:lstStyle>
            <a:lvl1pPr marL="0" indent="0">
              <a:buNone/>
              <a:defRPr sz="2000">
                <a:solidFill>
                  <a:schemeClr val="tx1"/>
                </a:solidFill>
              </a:defRPr>
            </a:lvl1pPr>
          </a:lstStyle>
          <a:p>
            <a:pPr lvl="0"/>
            <a:r>
              <a:rPr lang="en-US" dirty="0"/>
              <a:t>Body copy</a:t>
            </a:r>
          </a:p>
        </p:txBody>
      </p:sp>
    </p:spTree>
    <p:extLst>
      <p:ext uri="{BB962C8B-B14F-4D97-AF65-F5344CB8AC3E}">
        <p14:creationId xmlns:p14="http://schemas.microsoft.com/office/powerpoint/2010/main" val="307914705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4970" y="366829"/>
            <a:ext cx="11151917" cy="85591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614970" y="1447799"/>
            <a:ext cx="11088103" cy="4889207"/>
          </a:xfrm>
          <a:prstGeom prst="rect">
            <a:avLst/>
          </a:prstGeom>
        </p:spPr>
        <p:txBody>
          <a:bodyPr/>
          <a:lstStyle>
            <a:lvl1pPr marL="457112" indent="-457112">
              <a:buClrTx/>
              <a:buFont typeface="Arial" pitchFamily="34" charset="0"/>
              <a:buChar char="•"/>
              <a:defRPr>
                <a:latin typeface="Segoe UI" panose="020B0502040204020203" pitchFamily="34" charset="0"/>
                <a:ea typeface="Segoe UI Symbol" pitchFamily="34" charset="0"/>
                <a:cs typeface="Segoe UI" panose="020B0502040204020203" pitchFamily="34" charset="0"/>
              </a:defRPr>
            </a:lvl1pPr>
            <a:lvl2pPr marL="803121" indent="-457112">
              <a:buClrTx/>
              <a:buFont typeface="Segoe UI" panose="020B0502040204020203" pitchFamily="34" charset="0"/>
              <a:buChar char="−"/>
              <a:defRPr sz="2800">
                <a:latin typeface="Segoe UI" panose="020B0502040204020203" pitchFamily="34" charset="0"/>
                <a:ea typeface="Segoe UI Symbol" pitchFamily="34" charset="0"/>
                <a:cs typeface="Segoe UI" panose="020B0502040204020203" pitchFamily="34" charset="0"/>
              </a:defRPr>
            </a:lvl2pPr>
            <a:lvl3pPr marL="972950" indent="-342834">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3pPr>
            <a:lvl4pPr marL="1601480"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4pPr>
            <a:lvl5pPr marL="1825274" indent="-342834">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8479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62213"/>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0702576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Rectangle 5"/>
          <p:cNvSpPr/>
          <p:nvPr userDrawn="1"/>
        </p:nvSpPr>
        <p:spPr>
          <a:xfrm>
            <a:off x="0" y="1"/>
            <a:ext cx="12192000" cy="17561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Light"/>
              <a:ea typeface="+mn-ea"/>
              <a:cs typeface="+mn-cs"/>
            </a:endParaRPr>
          </a:p>
        </p:txBody>
      </p:sp>
      <p:sp>
        <p:nvSpPr>
          <p:cNvPr id="7" name="Rectangle 6"/>
          <p:cNvSpPr/>
          <p:nvPr userDrawn="1"/>
        </p:nvSpPr>
        <p:spPr bwMode="auto">
          <a:xfrm>
            <a:off x="0" y="3575431"/>
            <a:ext cx="12192000" cy="3282570"/>
          </a:xfrm>
          <a:prstGeom prst="rect">
            <a:avLst/>
          </a:prstGeom>
          <a:solidFill>
            <a:schemeClr val="bg1">
              <a:lumMod val="95000"/>
            </a:schemeClr>
          </a:solidFill>
          <a:ln w="952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sp>
        <p:nvSpPr>
          <p:cNvPr id="8" name="Rectangle 7"/>
          <p:cNvSpPr/>
          <p:nvPr userDrawn="1"/>
        </p:nvSpPr>
        <p:spPr bwMode="auto">
          <a:xfrm>
            <a:off x="1804149" y="1796852"/>
            <a:ext cx="10387851" cy="1737875"/>
          </a:xfrm>
          <a:prstGeom prst="rect">
            <a:avLst/>
          </a:prstGeom>
          <a:solidFill>
            <a:schemeClr val="bg1">
              <a:lumMod val="95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rPr>
              <a:t> </a:t>
            </a:r>
          </a:p>
        </p:txBody>
      </p:sp>
      <p:sp>
        <p:nvSpPr>
          <p:cNvPr id="9" name="Rectangle 8"/>
          <p:cNvSpPr/>
          <p:nvPr userDrawn="1"/>
        </p:nvSpPr>
        <p:spPr bwMode="auto">
          <a:xfrm>
            <a:off x="1" y="1796852"/>
            <a:ext cx="1761724" cy="1737874"/>
          </a:xfrm>
          <a:prstGeom prst="rect">
            <a:avLst/>
          </a:prstGeom>
          <a:solidFill>
            <a:schemeClr val="accent5">
              <a:lumMod val="40000"/>
              <a:lumOff val="60000"/>
            </a:schemeClr>
          </a:solidFill>
          <a:ln w="9525" cap="sq">
            <a:noFill/>
            <a:miter lim="800000"/>
            <a:headEnd type="none" w="med" len="med"/>
            <a:tailEnd type="none" w="med" len="med"/>
          </a:ln>
          <a:effectLst/>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ctr"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Isosceles Triangle 9"/>
          <p:cNvSpPr/>
          <p:nvPr userDrawn="1"/>
        </p:nvSpPr>
        <p:spPr bwMode="auto">
          <a:xfrm rot="5400000">
            <a:off x="-634294" y="2451287"/>
            <a:ext cx="1694788" cy="428508"/>
          </a:xfrm>
          <a:prstGeom prst="triangle">
            <a:avLst/>
          </a:prstGeom>
          <a:solidFill>
            <a:srgbClr val="737373"/>
          </a:solidFill>
          <a:ln w="28575" cap="sq">
            <a:noFill/>
            <a:miter lim="800000"/>
            <a:headEnd type="none" w="med" len="med"/>
            <a:tailEnd type="none" w="med" len="med"/>
          </a:ln>
          <a:extLst/>
        </p:spPr>
        <p:style>
          <a:lnRef idx="1">
            <a:schemeClr val="accent1"/>
          </a:lnRef>
          <a:fillRef idx="0">
            <a:schemeClr val="accent1"/>
          </a:fillRef>
          <a:effectRef idx="0">
            <a:schemeClr val="accent1"/>
          </a:effectRef>
          <a:fontRef idx="minor">
            <a:schemeClr val="tx1"/>
          </a:fontRef>
        </p:style>
        <p:txBody>
          <a:bodyPr vert="horz" wrap="square" lIns="91427" tIns="45713" rIns="91427" bIns="45713" numCol="1" rtlCol="0" anchor="t" anchorCtr="0" compatLnSpc="1">
            <a:prstTxWarp prst="textNoShape">
              <a:avLst/>
            </a:prstTxWarp>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5B6770"/>
              </a:solidFill>
              <a:effectLst/>
              <a:uLnTx/>
              <a:uFillTx/>
              <a:latin typeface="Segoe UI"/>
              <a:ea typeface="+mn-ea"/>
              <a:cs typeface="+mn-cs"/>
            </a:endParaRPr>
          </a:p>
        </p:txBody>
      </p:sp>
      <p:sp>
        <p:nvSpPr>
          <p:cNvPr id="11" name="Rectangle 10"/>
          <p:cNvSpPr/>
          <p:nvPr userDrawn="1"/>
        </p:nvSpPr>
        <p:spPr bwMode="auto">
          <a:xfrm>
            <a:off x="7589626" y="3986802"/>
            <a:ext cx="3653949" cy="2146734"/>
          </a:xfrm>
          <a:prstGeom prst="rect">
            <a:avLst/>
          </a:prstGeom>
          <a:no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182854" tIns="91427" rIns="182854" bIns="91427" numCol="1" rtlCol="0" anchor="ctr" anchorCtr="0" compatLnSpc="1">
            <a:prstTxWarp prst="textNoShape">
              <a:avLst/>
            </a:prstTxWarp>
          </a:bodyPr>
          <a:lstStyle/>
          <a:p>
            <a:pPr marL="0" marR="0" lvl="0" indent="0" algn="l" defTabSz="685713"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Segoe UI Semibold" panose="020B0702040204020203" pitchFamily="34" charset="0"/>
            </a:endParaRPr>
          </a:p>
        </p:txBody>
      </p:sp>
      <p:grpSp>
        <p:nvGrpSpPr>
          <p:cNvPr id="12" name="Group 11"/>
          <p:cNvGrpSpPr/>
          <p:nvPr userDrawn="1"/>
        </p:nvGrpSpPr>
        <p:grpSpPr>
          <a:xfrm>
            <a:off x="9131768" y="3635214"/>
            <a:ext cx="572799" cy="572880"/>
            <a:chOff x="9526116" y="3593375"/>
            <a:chExt cx="572880" cy="572880"/>
          </a:xfrm>
        </p:grpSpPr>
        <p:sp>
          <p:nvSpPr>
            <p:cNvPr id="13" name="Oval 12"/>
            <p:cNvSpPr/>
            <p:nvPr/>
          </p:nvSpPr>
          <p:spPr bwMode="auto">
            <a:xfrm>
              <a:off x="9526116" y="3593375"/>
              <a:ext cx="572880" cy="572880"/>
            </a:xfrm>
            <a:prstGeom prst="ellipse">
              <a:avLst/>
            </a:prstGeom>
            <a:solidFill>
              <a:schemeClr val="bg1"/>
            </a:solidFill>
            <a:ln w="6350">
              <a:solidFill>
                <a:schemeClr val="accent5"/>
              </a:solidFill>
              <a:prstDash val="solid"/>
            </a:ln>
            <a:extLst/>
          </p:spPr>
          <p:style>
            <a:lnRef idx="1">
              <a:schemeClr val="accent1"/>
            </a:lnRef>
            <a:fillRef idx="0">
              <a:schemeClr val="accent1"/>
            </a:fillRef>
            <a:effectRef idx="0">
              <a:schemeClr val="accent1"/>
            </a:effectRef>
            <a:fontRef idx="minor">
              <a:schemeClr val="tx1"/>
            </a:fontRef>
          </p:style>
          <p:txBody>
            <a:bodyPr vert="horz" wrap="square" lIns="69935" tIns="34968" rIns="69935" bIns="34968" numCol="1" rtlCol="0" anchor="ctr"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nvGrpSpPr>
            <p:cNvPr id="14" name="Group 13"/>
            <p:cNvGrpSpPr/>
            <p:nvPr/>
          </p:nvGrpSpPr>
          <p:grpSpPr>
            <a:xfrm>
              <a:off x="9665949" y="3694070"/>
              <a:ext cx="293216" cy="391951"/>
              <a:chOff x="3975884" y="1124470"/>
              <a:chExt cx="102337" cy="136797"/>
            </a:xfrm>
            <a:solidFill>
              <a:srgbClr val="FFC000"/>
            </a:solidFill>
          </p:grpSpPr>
          <p:sp>
            <p:nvSpPr>
              <p:cNvPr id="15" name="Freeform 119"/>
              <p:cNvSpPr>
                <a:spLocks/>
              </p:cNvSpPr>
              <p:nvPr/>
            </p:nvSpPr>
            <p:spPr bwMode="auto">
              <a:xfrm>
                <a:off x="4010344" y="1244037"/>
                <a:ext cx="33938" cy="17230"/>
              </a:xfrm>
              <a:custGeom>
                <a:avLst/>
                <a:gdLst>
                  <a:gd name="T0" fmla="*/ 97 w 196"/>
                  <a:gd name="T1" fmla="*/ 99 h 99"/>
                  <a:gd name="T2" fmla="*/ 97 w 196"/>
                  <a:gd name="T3" fmla="*/ 99 h 99"/>
                  <a:gd name="T4" fmla="*/ 107 w 196"/>
                  <a:gd name="T5" fmla="*/ 97 h 99"/>
                  <a:gd name="T6" fmla="*/ 118 w 196"/>
                  <a:gd name="T7" fmla="*/ 96 h 99"/>
                  <a:gd name="T8" fmla="*/ 127 w 196"/>
                  <a:gd name="T9" fmla="*/ 94 h 99"/>
                  <a:gd name="T10" fmla="*/ 135 w 196"/>
                  <a:gd name="T11" fmla="*/ 90 h 99"/>
                  <a:gd name="T12" fmla="*/ 144 w 196"/>
                  <a:gd name="T13" fmla="*/ 85 h 99"/>
                  <a:gd name="T14" fmla="*/ 153 w 196"/>
                  <a:gd name="T15" fmla="*/ 81 h 99"/>
                  <a:gd name="T16" fmla="*/ 160 w 196"/>
                  <a:gd name="T17" fmla="*/ 75 h 99"/>
                  <a:gd name="T18" fmla="*/ 166 w 196"/>
                  <a:gd name="T19" fmla="*/ 69 h 99"/>
                  <a:gd name="T20" fmla="*/ 174 w 196"/>
                  <a:gd name="T21" fmla="*/ 62 h 99"/>
                  <a:gd name="T22" fmla="*/ 179 w 196"/>
                  <a:gd name="T23" fmla="*/ 55 h 99"/>
                  <a:gd name="T24" fmla="*/ 184 w 196"/>
                  <a:gd name="T25" fmla="*/ 47 h 99"/>
                  <a:gd name="T26" fmla="*/ 188 w 196"/>
                  <a:gd name="T27" fmla="*/ 38 h 99"/>
                  <a:gd name="T28" fmla="*/ 191 w 196"/>
                  <a:gd name="T29" fmla="*/ 30 h 99"/>
                  <a:gd name="T30" fmla="*/ 194 w 196"/>
                  <a:gd name="T31" fmla="*/ 19 h 99"/>
                  <a:gd name="T32" fmla="*/ 196 w 196"/>
                  <a:gd name="T33" fmla="*/ 10 h 99"/>
                  <a:gd name="T34" fmla="*/ 196 w 196"/>
                  <a:gd name="T35" fmla="*/ 0 h 99"/>
                  <a:gd name="T36" fmla="*/ 0 w 196"/>
                  <a:gd name="T37" fmla="*/ 0 h 99"/>
                  <a:gd name="T38" fmla="*/ 0 w 196"/>
                  <a:gd name="T39" fmla="*/ 0 h 99"/>
                  <a:gd name="T40" fmla="*/ 0 w 196"/>
                  <a:gd name="T41" fmla="*/ 10 h 99"/>
                  <a:gd name="T42" fmla="*/ 2 w 196"/>
                  <a:gd name="T43" fmla="*/ 19 h 99"/>
                  <a:gd name="T44" fmla="*/ 4 w 196"/>
                  <a:gd name="T45" fmla="*/ 30 h 99"/>
                  <a:gd name="T46" fmla="*/ 7 w 196"/>
                  <a:gd name="T47" fmla="*/ 38 h 99"/>
                  <a:gd name="T48" fmla="*/ 12 w 196"/>
                  <a:gd name="T49" fmla="*/ 47 h 99"/>
                  <a:gd name="T50" fmla="*/ 16 w 196"/>
                  <a:gd name="T51" fmla="*/ 55 h 99"/>
                  <a:gd name="T52" fmla="*/ 22 w 196"/>
                  <a:gd name="T53" fmla="*/ 62 h 99"/>
                  <a:gd name="T54" fmla="*/ 28 w 196"/>
                  <a:gd name="T55" fmla="*/ 69 h 99"/>
                  <a:gd name="T56" fmla="*/ 35 w 196"/>
                  <a:gd name="T57" fmla="*/ 75 h 99"/>
                  <a:gd name="T58" fmla="*/ 43 w 196"/>
                  <a:gd name="T59" fmla="*/ 81 h 99"/>
                  <a:gd name="T60" fmla="*/ 52 w 196"/>
                  <a:gd name="T61" fmla="*/ 85 h 99"/>
                  <a:gd name="T62" fmla="*/ 59 w 196"/>
                  <a:gd name="T63" fmla="*/ 90 h 99"/>
                  <a:gd name="T64" fmla="*/ 69 w 196"/>
                  <a:gd name="T65" fmla="*/ 94 h 99"/>
                  <a:gd name="T66" fmla="*/ 78 w 196"/>
                  <a:gd name="T67" fmla="*/ 96 h 99"/>
                  <a:gd name="T68" fmla="*/ 88 w 196"/>
                  <a:gd name="T69" fmla="*/ 97 h 99"/>
                  <a:gd name="T70" fmla="*/ 97 w 196"/>
                  <a:gd name="T71" fmla="*/ 99 h 99"/>
                  <a:gd name="T72" fmla="*/ 97 w 196"/>
                  <a:gd name="T73"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6" h="99">
                    <a:moveTo>
                      <a:pt x="97" y="99"/>
                    </a:moveTo>
                    <a:lnTo>
                      <a:pt x="97" y="99"/>
                    </a:lnTo>
                    <a:lnTo>
                      <a:pt x="107" y="97"/>
                    </a:lnTo>
                    <a:lnTo>
                      <a:pt x="118" y="96"/>
                    </a:lnTo>
                    <a:lnTo>
                      <a:pt x="127" y="94"/>
                    </a:lnTo>
                    <a:lnTo>
                      <a:pt x="135" y="90"/>
                    </a:lnTo>
                    <a:lnTo>
                      <a:pt x="144" y="85"/>
                    </a:lnTo>
                    <a:lnTo>
                      <a:pt x="153" y="81"/>
                    </a:lnTo>
                    <a:lnTo>
                      <a:pt x="160" y="75"/>
                    </a:lnTo>
                    <a:lnTo>
                      <a:pt x="166" y="69"/>
                    </a:lnTo>
                    <a:lnTo>
                      <a:pt x="174" y="62"/>
                    </a:lnTo>
                    <a:lnTo>
                      <a:pt x="179" y="55"/>
                    </a:lnTo>
                    <a:lnTo>
                      <a:pt x="184" y="47"/>
                    </a:lnTo>
                    <a:lnTo>
                      <a:pt x="188" y="38"/>
                    </a:lnTo>
                    <a:lnTo>
                      <a:pt x="191" y="30"/>
                    </a:lnTo>
                    <a:lnTo>
                      <a:pt x="194" y="19"/>
                    </a:lnTo>
                    <a:lnTo>
                      <a:pt x="196" y="10"/>
                    </a:lnTo>
                    <a:lnTo>
                      <a:pt x="196" y="0"/>
                    </a:lnTo>
                    <a:lnTo>
                      <a:pt x="0" y="0"/>
                    </a:lnTo>
                    <a:lnTo>
                      <a:pt x="0" y="0"/>
                    </a:lnTo>
                    <a:lnTo>
                      <a:pt x="0" y="10"/>
                    </a:lnTo>
                    <a:lnTo>
                      <a:pt x="2" y="19"/>
                    </a:lnTo>
                    <a:lnTo>
                      <a:pt x="4" y="30"/>
                    </a:lnTo>
                    <a:lnTo>
                      <a:pt x="7" y="38"/>
                    </a:lnTo>
                    <a:lnTo>
                      <a:pt x="12" y="47"/>
                    </a:lnTo>
                    <a:lnTo>
                      <a:pt x="16" y="55"/>
                    </a:lnTo>
                    <a:lnTo>
                      <a:pt x="22" y="62"/>
                    </a:lnTo>
                    <a:lnTo>
                      <a:pt x="28" y="69"/>
                    </a:lnTo>
                    <a:lnTo>
                      <a:pt x="35" y="75"/>
                    </a:lnTo>
                    <a:lnTo>
                      <a:pt x="43" y="81"/>
                    </a:lnTo>
                    <a:lnTo>
                      <a:pt x="52" y="85"/>
                    </a:lnTo>
                    <a:lnTo>
                      <a:pt x="59" y="90"/>
                    </a:lnTo>
                    <a:lnTo>
                      <a:pt x="69" y="94"/>
                    </a:lnTo>
                    <a:lnTo>
                      <a:pt x="78" y="96"/>
                    </a:lnTo>
                    <a:lnTo>
                      <a:pt x="88" y="97"/>
                    </a:lnTo>
                    <a:lnTo>
                      <a:pt x="97" y="99"/>
                    </a:lnTo>
                    <a:lnTo>
                      <a:pt x="97"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16" name="Freeform 120"/>
              <p:cNvSpPr>
                <a:spLocks/>
              </p:cNvSpPr>
              <p:nvPr/>
            </p:nvSpPr>
            <p:spPr bwMode="auto">
              <a:xfrm>
                <a:off x="3975884" y="1124470"/>
                <a:ext cx="102337" cy="111213"/>
              </a:xfrm>
              <a:custGeom>
                <a:avLst/>
                <a:gdLst>
                  <a:gd name="T0" fmla="*/ 294 w 588"/>
                  <a:gd name="T1" fmla="*/ 0 h 639"/>
                  <a:gd name="T2" fmla="*/ 235 w 588"/>
                  <a:gd name="T3" fmla="*/ 6 h 639"/>
                  <a:gd name="T4" fmla="*/ 179 w 588"/>
                  <a:gd name="T5" fmla="*/ 24 h 639"/>
                  <a:gd name="T6" fmla="*/ 129 w 588"/>
                  <a:gd name="T7" fmla="*/ 50 h 639"/>
                  <a:gd name="T8" fmla="*/ 87 w 588"/>
                  <a:gd name="T9" fmla="*/ 87 h 639"/>
                  <a:gd name="T10" fmla="*/ 50 w 588"/>
                  <a:gd name="T11" fmla="*/ 130 h 639"/>
                  <a:gd name="T12" fmla="*/ 23 w 588"/>
                  <a:gd name="T13" fmla="*/ 180 h 639"/>
                  <a:gd name="T14" fmla="*/ 6 w 588"/>
                  <a:gd name="T15" fmla="*/ 236 h 639"/>
                  <a:gd name="T16" fmla="*/ 0 w 588"/>
                  <a:gd name="T17" fmla="*/ 294 h 639"/>
                  <a:gd name="T18" fmla="*/ 1 w 588"/>
                  <a:gd name="T19" fmla="*/ 317 h 639"/>
                  <a:gd name="T20" fmla="*/ 7 w 588"/>
                  <a:gd name="T21" fmla="*/ 358 h 639"/>
                  <a:gd name="T22" fmla="*/ 19 w 588"/>
                  <a:gd name="T23" fmla="*/ 397 h 639"/>
                  <a:gd name="T24" fmla="*/ 35 w 588"/>
                  <a:gd name="T25" fmla="*/ 434 h 639"/>
                  <a:gd name="T26" fmla="*/ 57 w 588"/>
                  <a:gd name="T27" fmla="*/ 468 h 639"/>
                  <a:gd name="T28" fmla="*/ 84 w 588"/>
                  <a:gd name="T29" fmla="*/ 499 h 639"/>
                  <a:gd name="T30" fmla="*/ 113 w 588"/>
                  <a:gd name="T31" fmla="*/ 527 h 639"/>
                  <a:gd name="T32" fmla="*/ 147 w 588"/>
                  <a:gd name="T33" fmla="*/ 549 h 639"/>
                  <a:gd name="T34" fmla="*/ 197 w 588"/>
                  <a:gd name="T35" fmla="*/ 639 h 639"/>
                  <a:gd name="T36" fmla="*/ 425 w 588"/>
                  <a:gd name="T37" fmla="*/ 558 h 639"/>
                  <a:gd name="T38" fmla="*/ 443 w 588"/>
                  <a:gd name="T39" fmla="*/ 549 h 639"/>
                  <a:gd name="T40" fmla="*/ 475 w 588"/>
                  <a:gd name="T41" fmla="*/ 527 h 639"/>
                  <a:gd name="T42" fmla="*/ 506 w 588"/>
                  <a:gd name="T43" fmla="*/ 499 h 639"/>
                  <a:gd name="T44" fmla="*/ 532 w 588"/>
                  <a:gd name="T45" fmla="*/ 468 h 639"/>
                  <a:gd name="T46" fmla="*/ 553 w 588"/>
                  <a:gd name="T47" fmla="*/ 434 h 639"/>
                  <a:gd name="T48" fmla="*/ 571 w 588"/>
                  <a:gd name="T49" fmla="*/ 397 h 639"/>
                  <a:gd name="T50" fmla="*/ 582 w 588"/>
                  <a:gd name="T51" fmla="*/ 358 h 639"/>
                  <a:gd name="T52" fmla="*/ 588 w 588"/>
                  <a:gd name="T53" fmla="*/ 317 h 639"/>
                  <a:gd name="T54" fmla="*/ 588 w 588"/>
                  <a:gd name="T55" fmla="*/ 294 h 639"/>
                  <a:gd name="T56" fmla="*/ 582 w 588"/>
                  <a:gd name="T57" fmla="*/ 236 h 639"/>
                  <a:gd name="T58" fmla="*/ 566 w 588"/>
                  <a:gd name="T59" fmla="*/ 180 h 639"/>
                  <a:gd name="T60" fmla="*/ 538 w 588"/>
                  <a:gd name="T61" fmla="*/ 130 h 639"/>
                  <a:gd name="T62" fmla="*/ 503 w 588"/>
                  <a:gd name="T63" fmla="*/ 87 h 639"/>
                  <a:gd name="T64" fmla="*/ 459 w 588"/>
                  <a:gd name="T65" fmla="*/ 50 h 639"/>
                  <a:gd name="T66" fmla="*/ 409 w 588"/>
                  <a:gd name="T67" fmla="*/ 24 h 639"/>
                  <a:gd name="T68" fmla="*/ 354 w 588"/>
                  <a:gd name="T69" fmla="*/ 6 h 639"/>
                  <a:gd name="T70" fmla="*/ 294 w 588"/>
                  <a:gd name="T71" fmla="*/ 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88" h="639">
                    <a:moveTo>
                      <a:pt x="294" y="0"/>
                    </a:moveTo>
                    <a:lnTo>
                      <a:pt x="294" y="0"/>
                    </a:lnTo>
                    <a:lnTo>
                      <a:pt x="265" y="2"/>
                    </a:lnTo>
                    <a:lnTo>
                      <a:pt x="235" y="6"/>
                    </a:lnTo>
                    <a:lnTo>
                      <a:pt x="207" y="14"/>
                    </a:lnTo>
                    <a:lnTo>
                      <a:pt x="179" y="24"/>
                    </a:lnTo>
                    <a:lnTo>
                      <a:pt x="154" y="36"/>
                    </a:lnTo>
                    <a:lnTo>
                      <a:pt x="129" y="50"/>
                    </a:lnTo>
                    <a:lnTo>
                      <a:pt x="107" y="68"/>
                    </a:lnTo>
                    <a:lnTo>
                      <a:pt x="87" y="87"/>
                    </a:lnTo>
                    <a:lnTo>
                      <a:pt x="68" y="108"/>
                    </a:lnTo>
                    <a:lnTo>
                      <a:pt x="50" y="130"/>
                    </a:lnTo>
                    <a:lnTo>
                      <a:pt x="35" y="155"/>
                    </a:lnTo>
                    <a:lnTo>
                      <a:pt x="23" y="180"/>
                    </a:lnTo>
                    <a:lnTo>
                      <a:pt x="13" y="208"/>
                    </a:lnTo>
                    <a:lnTo>
                      <a:pt x="6" y="236"/>
                    </a:lnTo>
                    <a:lnTo>
                      <a:pt x="1" y="265"/>
                    </a:lnTo>
                    <a:lnTo>
                      <a:pt x="0" y="294"/>
                    </a:lnTo>
                    <a:lnTo>
                      <a:pt x="0" y="294"/>
                    </a:lnTo>
                    <a:lnTo>
                      <a:pt x="1" y="317"/>
                    </a:lnTo>
                    <a:lnTo>
                      <a:pt x="3" y="337"/>
                    </a:lnTo>
                    <a:lnTo>
                      <a:pt x="7" y="358"/>
                    </a:lnTo>
                    <a:lnTo>
                      <a:pt x="12" y="378"/>
                    </a:lnTo>
                    <a:lnTo>
                      <a:pt x="19" y="397"/>
                    </a:lnTo>
                    <a:lnTo>
                      <a:pt x="26" y="417"/>
                    </a:lnTo>
                    <a:lnTo>
                      <a:pt x="35" y="434"/>
                    </a:lnTo>
                    <a:lnTo>
                      <a:pt x="46" y="452"/>
                    </a:lnTo>
                    <a:lnTo>
                      <a:pt x="57" y="468"/>
                    </a:lnTo>
                    <a:lnTo>
                      <a:pt x="71" y="484"/>
                    </a:lnTo>
                    <a:lnTo>
                      <a:pt x="84" y="499"/>
                    </a:lnTo>
                    <a:lnTo>
                      <a:pt x="99" y="514"/>
                    </a:lnTo>
                    <a:lnTo>
                      <a:pt x="113" y="527"/>
                    </a:lnTo>
                    <a:lnTo>
                      <a:pt x="129" y="539"/>
                    </a:lnTo>
                    <a:lnTo>
                      <a:pt x="147" y="549"/>
                    </a:lnTo>
                    <a:lnTo>
                      <a:pt x="165" y="558"/>
                    </a:lnTo>
                    <a:lnTo>
                      <a:pt x="197" y="639"/>
                    </a:lnTo>
                    <a:lnTo>
                      <a:pt x="393" y="639"/>
                    </a:lnTo>
                    <a:lnTo>
                      <a:pt x="425" y="558"/>
                    </a:lnTo>
                    <a:lnTo>
                      <a:pt x="425" y="558"/>
                    </a:lnTo>
                    <a:lnTo>
                      <a:pt x="443" y="549"/>
                    </a:lnTo>
                    <a:lnTo>
                      <a:pt x="459" y="539"/>
                    </a:lnTo>
                    <a:lnTo>
                      <a:pt x="475" y="527"/>
                    </a:lnTo>
                    <a:lnTo>
                      <a:pt x="491" y="514"/>
                    </a:lnTo>
                    <a:lnTo>
                      <a:pt x="506" y="499"/>
                    </a:lnTo>
                    <a:lnTo>
                      <a:pt x="519" y="484"/>
                    </a:lnTo>
                    <a:lnTo>
                      <a:pt x="532" y="468"/>
                    </a:lnTo>
                    <a:lnTo>
                      <a:pt x="543" y="452"/>
                    </a:lnTo>
                    <a:lnTo>
                      <a:pt x="553" y="434"/>
                    </a:lnTo>
                    <a:lnTo>
                      <a:pt x="562" y="417"/>
                    </a:lnTo>
                    <a:lnTo>
                      <a:pt x="571" y="397"/>
                    </a:lnTo>
                    <a:lnTo>
                      <a:pt x="577" y="378"/>
                    </a:lnTo>
                    <a:lnTo>
                      <a:pt x="582" y="358"/>
                    </a:lnTo>
                    <a:lnTo>
                      <a:pt x="585" y="337"/>
                    </a:lnTo>
                    <a:lnTo>
                      <a:pt x="588" y="317"/>
                    </a:lnTo>
                    <a:lnTo>
                      <a:pt x="588" y="294"/>
                    </a:lnTo>
                    <a:lnTo>
                      <a:pt x="588" y="294"/>
                    </a:lnTo>
                    <a:lnTo>
                      <a:pt x="587" y="265"/>
                    </a:lnTo>
                    <a:lnTo>
                      <a:pt x="582" y="236"/>
                    </a:lnTo>
                    <a:lnTo>
                      <a:pt x="575" y="208"/>
                    </a:lnTo>
                    <a:lnTo>
                      <a:pt x="566" y="180"/>
                    </a:lnTo>
                    <a:lnTo>
                      <a:pt x="553" y="155"/>
                    </a:lnTo>
                    <a:lnTo>
                      <a:pt x="538" y="130"/>
                    </a:lnTo>
                    <a:lnTo>
                      <a:pt x="522" y="108"/>
                    </a:lnTo>
                    <a:lnTo>
                      <a:pt x="503" y="87"/>
                    </a:lnTo>
                    <a:lnTo>
                      <a:pt x="482" y="68"/>
                    </a:lnTo>
                    <a:lnTo>
                      <a:pt x="459" y="50"/>
                    </a:lnTo>
                    <a:lnTo>
                      <a:pt x="435" y="36"/>
                    </a:lnTo>
                    <a:lnTo>
                      <a:pt x="409" y="24"/>
                    </a:lnTo>
                    <a:lnTo>
                      <a:pt x="382" y="14"/>
                    </a:lnTo>
                    <a:lnTo>
                      <a:pt x="354" y="6"/>
                    </a:lnTo>
                    <a:lnTo>
                      <a:pt x="325" y="2"/>
                    </a:lnTo>
                    <a:lnTo>
                      <a:pt x="294" y="0"/>
                    </a:lnTo>
                    <a:lnTo>
                      <a:pt x="2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35" tIns="34968" rIns="69935" bIns="34968" numCol="1" anchor="t" anchorCtr="0" compatLnSpc="1">
                <a:prstTxWarp prst="textNoShape">
                  <a:avLst/>
                </a:prstTxWarp>
              </a:bodyPr>
              <a:lstStyle/>
              <a:p>
                <a:pPr marL="0" marR="0" lvl="0" indent="0" algn="l" defTabSz="685713"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grpSp>
      </p:grpSp>
    </p:spTree>
    <p:extLst>
      <p:ext uri="{BB962C8B-B14F-4D97-AF65-F5344CB8AC3E}">
        <p14:creationId xmlns:p14="http://schemas.microsoft.com/office/powerpoint/2010/main" val="130731864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8609407"/>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212147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sz="1600"/>
            </a:lvl3pPr>
            <a:lvl4pPr marL="448193" indent="0">
              <a:buNone/>
              <a:defRPr/>
            </a:lvl4pPr>
            <a:lvl5pPr marL="67229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19529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비교">
    <p:spTree>
      <p:nvGrpSpPr>
        <p:cNvPr id="1" name=""/>
        <p:cNvGrpSpPr/>
        <p:nvPr/>
      </p:nvGrpSpPr>
      <p:grpSpPr>
        <a:xfrm>
          <a:off x="0" y="0"/>
          <a:ext cx="0" cy="0"/>
          <a:chOff x="0" y="0"/>
          <a:chExt cx="0" cy="0"/>
        </a:xfrm>
      </p:grpSpPr>
      <p:sp>
        <p:nvSpPr>
          <p:cNvPr id="7" name="Content Placeholder 2"/>
          <p:cNvSpPr>
            <a:spLocks noGrp="1"/>
          </p:cNvSpPr>
          <p:nvPr>
            <p:ph sz="half" idx="1"/>
          </p:nvPr>
        </p:nvSpPr>
        <p:spPr>
          <a:xfrm>
            <a:off x="412626" y="1193299"/>
            <a:ext cx="5476462" cy="5024506"/>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8" name="Content Placeholder 3"/>
          <p:cNvSpPr>
            <a:spLocks noGrp="1"/>
          </p:cNvSpPr>
          <p:nvPr>
            <p:ph sz="half" idx="2"/>
          </p:nvPr>
        </p:nvSpPr>
        <p:spPr>
          <a:xfrm>
            <a:off x="6012270" y="1193299"/>
            <a:ext cx="5701747" cy="5024505"/>
          </a:xfrm>
        </p:spPr>
        <p:txBody>
          <a:bodyPr>
            <a:normAutofit/>
          </a:bodyPr>
          <a:lstStyle>
            <a:lvl1pPr>
              <a:defRPr sz="3200" baseline="0">
                <a:latin typeface="Segoe Pro Light" panose="020B0302040504020203" pitchFamily="34" charset="0"/>
                <a:ea typeface="나눔바른고딕 Light" panose="020B0603020101020101" pitchFamily="50" charset="-127"/>
              </a:defRPr>
            </a:lvl1pPr>
            <a:lvl2pPr>
              <a:defRPr sz="2800" baseline="0">
                <a:latin typeface="Segoe Pro Light" panose="020B0302040504020203" pitchFamily="34" charset="0"/>
                <a:ea typeface="나눔바른고딕 Light" panose="020B0603020101020101" pitchFamily="50" charset="-127"/>
              </a:defRPr>
            </a:lvl2pPr>
            <a:lvl3pPr>
              <a:defRPr sz="2400" baseline="0">
                <a:latin typeface="Segoe Pro Light" panose="020B0302040504020203" pitchFamily="34" charset="0"/>
                <a:ea typeface="나눔바른고딕 Light" panose="020B0603020101020101" pitchFamily="50" charset="-127"/>
              </a:defRPr>
            </a:lvl3pPr>
            <a:lvl4pPr>
              <a:defRPr sz="2000" baseline="0">
                <a:latin typeface="Segoe Pro Light" panose="020B0302040504020203" pitchFamily="34" charset="0"/>
                <a:ea typeface="나눔바른고딕 Light" panose="020B0603020101020101" pitchFamily="50" charset="-127"/>
              </a:defRPr>
            </a:lvl4pPr>
            <a:lvl5pPr>
              <a:defRPr sz="1800" baseline="0">
                <a:latin typeface="Segoe Pro Light" panose="020B0302040504020203" pitchFamily="34" charset="0"/>
                <a:ea typeface="나눔바른고딕 Light" panose="020B0603020101020101" pitchFamily="50" charset="-127"/>
              </a:defRPr>
            </a:lvl5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ko-KR" altLang="en-US" dirty="0"/>
          </a:p>
        </p:txBody>
      </p:sp>
      <p:sp>
        <p:nvSpPr>
          <p:cNvPr id="9" name="제목 1"/>
          <p:cNvSpPr>
            <a:spLocks noGrp="1"/>
          </p:cNvSpPr>
          <p:nvPr>
            <p:ph type="title"/>
          </p:nvPr>
        </p:nvSpPr>
        <p:spPr>
          <a:xfrm>
            <a:off x="412626" y="56508"/>
            <a:ext cx="10982739" cy="969685"/>
          </a:xfrm>
        </p:spPr>
        <p:txBody>
          <a:bodyPr anchor="b">
            <a:normAutofit/>
          </a:bodyPr>
          <a:lstStyle>
            <a:lvl1pPr>
              <a:defRPr sz="4400" baseline="0">
                <a:latin typeface="+mj-lt"/>
                <a:ea typeface="+mj-ea"/>
              </a:defRPr>
            </a:lvl1pPr>
          </a:lstStyle>
          <a:p>
            <a:r>
              <a:rPr lang="ko-KR" altLang="en-US"/>
              <a:t>마스터 제목 스타일 편집</a:t>
            </a:r>
            <a:endParaRPr lang="ko-KR" altLang="en-US" dirty="0"/>
          </a:p>
        </p:txBody>
      </p:sp>
    </p:spTree>
    <p:extLst>
      <p:ext uri="{BB962C8B-B14F-4D97-AF65-F5344CB8AC3E}">
        <p14:creationId xmlns:p14="http://schemas.microsoft.com/office/powerpoint/2010/main" val="309250449"/>
      </p:ext>
    </p:extLst>
  </p:cSld>
  <p:clrMapOvr>
    <a:masterClrMapping/>
  </p:clrMapOvr>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cSld name="표지">
    <p:spTree>
      <p:nvGrpSpPr>
        <p:cNvPr id="1" name=""/>
        <p:cNvGrpSpPr/>
        <p:nvPr/>
      </p:nvGrpSpPr>
      <p:grpSpPr>
        <a:xfrm>
          <a:off x="0" y="0"/>
          <a:ext cx="0" cy="0"/>
          <a:chOff x="0" y="0"/>
          <a:chExt cx="0" cy="0"/>
        </a:xfrm>
      </p:grpSpPr>
      <p:sp>
        <p:nvSpPr>
          <p:cNvPr id="2" name="Title 1"/>
          <p:cNvSpPr>
            <a:spLocks noGrp="1"/>
          </p:cNvSpPr>
          <p:nvPr>
            <p:ph type="title"/>
          </p:nvPr>
        </p:nvSpPr>
        <p:spPr>
          <a:xfrm>
            <a:off x="831850" y="1883802"/>
            <a:ext cx="10515600" cy="1903701"/>
          </a:xfrm>
        </p:spPr>
        <p:txBody>
          <a:bodyPr anchor="b">
            <a:normAutofit/>
          </a:bodyPr>
          <a:lstStyle>
            <a:lvl1pPr>
              <a:defRPr sz="5400" baseline="0">
                <a:latin typeface="+mj-lt"/>
                <a:ea typeface="+mj-ea"/>
              </a:defRPr>
            </a:lvl1pPr>
          </a:lstStyle>
          <a:p>
            <a:r>
              <a:rPr lang="ko-KR" altLang="en-US"/>
              <a:t>마스터 제목 스타일 편집</a:t>
            </a:r>
            <a:endParaRPr lang="ko-KR" altLang="en-US" dirty="0"/>
          </a:p>
        </p:txBody>
      </p:sp>
      <p:sp>
        <p:nvSpPr>
          <p:cNvPr id="3" name="Text Placeholder 2"/>
          <p:cNvSpPr>
            <a:spLocks noGrp="1"/>
          </p:cNvSpPr>
          <p:nvPr>
            <p:ph type="body" idx="1"/>
          </p:nvPr>
        </p:nvSpPr>
        <p:spPr>
          <a:xfrm>
            <a:off x="838200" y="4147710"/>
            <a:ext cx="10509250" cy="1500187"/>
          </a:xfrm>
        </p:spPr>
        <p:txBody>
          <a:bodyPr/>
          <a:lstStyle>
            <a:lvl1pPr marL="0" indent="0">
              <a:buNone/>
              <a:defRPr sz="2400" baseline="0">
                <a:solidFill>
                  <a:schemeClr val="tx1">
                    <a:lumMod val="75000"/>
                    <a:lumOff val="25000"/>
                  </a:schemeClr>
                </a:solidFill>
                <a:latin typeface="Segoe Pro Light" panose="020B0302040504020203" pitchFamily="34" charset="0"/>
                <a:ea typeface="나눔바른고딕 Light" panose="020B0603020101020101" pitchFamily="50" charset="-12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Tree>
    <p:extLst>
      <p:ext uri="{BB962C8B-B14F-4D97-AF65-F5344CB8AC3E}">
        <p14:creationId xmlns:p14="http://schemas.microsoft.com/office/powerpoint/2010/main" val="2519749125"/>
      </p:ext>
    </p:extLst>
  </p:cSld>
  <p:clrMapOvr>
    <a:masterClrMapping/>
  </p:clrMapOvr>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3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9" name="Rectangle 8"/>
          <p:cNvSpPr/>
          <p:nvPr userDrawn="1"/>
        </p:nvSpPr>
        <p:spPr>
          <a:xfrm>
            <a:off x="283743" y="254736"/>
            <a:ext cx="1490604" cy="6450992"/>
          </a:xfrm>
          <a:prstGeom prst="rect">
            <a:avLst/>
          </a:prstGeom>
          <a:solidFill>
            <a:schemeClr val="tx1">
              <a:lumMod val="95000"/>
              <a:lumOff val="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8" name="Rectangle 7"/>
          <p:cNvSpPr/>
          <p:nvPr userDrawn="1"/>
        </p:nvSpPr>
        <p:spPr>
          <a:xfrm>
            <a:off x="90549" y="93440"/>
            <a:ext cx="702529" cy="632273"/>
          </a:xfrm>
          <a:prstGeom prst="rect">
            <a:avLst/>
          </a:prstGeom>
          <a:solidFill>
            <a:schemeClr val="bg1"/>
          </a:solid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3" name="Content Placeholder 2"/>
          <p:cNvSpPr>
            <a:spLocks noGrp="1"/>
          </p:cNvSpPr>
          <p:nvPr>
            <p:ph idx="1" hasCustomPrompt="1"/>
          </p:nvPr>
        </p:nvSpPr>
        <p:spPr>
          <a:xfrm>
            <a:off x="1967542" y="1652297"/>
            <a:ext cx="9697077" cy="4887449"/>
          </a:xfrm>
        </p:spPr>
        <p:txBody>
          <a:bodyPr anchor="t">
            <a:normAutofit/>
          </a:bodyPr>
          <a:lstStyle>
            <a:lvl1pPr marL="411480" indent="-411480" algn="l">
              <a:lnSpc>
                <a:spcPct val="150000"/>
              </a:lnSpc>
              <a:buFont typeface="Arial" panose="020B0604020202020204" pitchFamily="34" charset="0"/>
              <a:buChar char="•"/>
              <a:defRPr sz="1320" b="1">
                <a:latin typeface="맑은 고딕" panose="020B0503020000020004" pitchFamily="50" charset="-127"/>
                <a:ea typeface="맑은 고딕" panose="020B0503020000020004" pitchFamily="50" charset="-127"/>
              </a:defRPr>
            </a:lvl1pPr>
            <a:lvl2pPr marL="754380" indent="-342900">
              <a:lnSpc>
                <a:spcPct val="150000"/>
              </a:lnSpc>
              <a:buFont typeface="Wingdings" panose="05000000000000000000" pitchFamily="2" charset="2"/>
              <a:buChar char="§"/>
              <a:defRPr sz="1260" b="1"/>
            </a:lvl2pPr>
            <a:lvl3pPr>
              <a:lnSpc>
                <a:spcPct val="150000"/>
              </a:lnSpc>
              <a:defRPr/>
            </a:lvl3pPr>
            <a:lvl4pPr>
              <a:lnSpc>
                <a:spcPct val="150000"/>
              </a:lnSpc>
              <a:defRPr/>
            </a:lvl4pPr>
            <a:lvl5pPr>
              <a:lnSpc>
                <a:spcPct val="150000"/>
              </a:lnSpc>
              <a:defRPr/>
            </a:lvl5pPr>
          </a:lstStyle>
          <a:p>
            <a:pPr lvl="0"/>
            <a:r>
              <a:rPr lang="en-US" altLang="ko-KR" dirty="0" smtClean="0"/>
              <a:t>Article</a:t>
            </a:r>
          </a:p>
          <a:p>
            <a:pPr lvl="1"/>
            <a:r>
              <a:rPr lang="ko-KR" altLang="en-US" dirty="0" smtClean="0"/>
              <a:t>내용</a:t>
            </a:r>
            <a:endParaRPr lang="en-US" dirty="0"/>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pic>
        <p:nvPicPr>
          <p:cNvPr id="11" name="Picture 2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6995" y="188000"/>
            <a:ext cx="502312" cy="452081"/>
          </a:xfrm>
          <a:prstGeom prst="rect">
            <a:avLst/>
          </a:prstGeom>
        </p:spPr>
      </p:pic>
      <p:sp>
        <p:nvSpPr>
          <p:cNvPr id="12"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18"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Tree>
    <p:extLst>
      <p:ext uri="{BB962C8B-B14F-4D97-AF65-F5344CB8AC3E}">
        <p14:creationId xmlns:p14="http://schemas.microsoft.com/office/powerpoint/2010/main" val="279419222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10" name="Rectangle 9"/>
          <p:cNvSpPr/>
          <p:nvPr userDrawn="1"/>
        </p:nvSpPr>
        <p:spPr>
          <a:xfrm>
            <a:off x="283744" y="254736"/>
            <a:ext cx="11668907" cy="6450992"/>
          </a:xfrm>
          <a:prstGeom prst="rect">
            <a:avLst/>
          </a:prstGeom>
          <a:noFill/>
          <a:ln w="6350">
            <a:solidFill>
              <a:schemeClr val="tx1">
                <a:lumMod val="95000"/>
                <a:lumOff val="5000"/>
                <a:alpha val="2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160">
              <a:latin typeface="맑은 고딕" panose="020B0503020000020004" pitchFamily="50" charset="-127"/>
              <a:ea typeface="맑은 고딕" panose="020B0503020000020004" pitchFamily="50" charset="-127"/>
            </a:endParaRPr>
          </a:p>
        </p:txBody>
      </p:sp>
      <p:sp>
        <p:nvSpPr>
          <p:cNvPr id="14" name="Title 1"/>
          <p:cNvSpPr>
            <a:spLocks noGrp="1"/>
          </p:cNvSpPr>
          <p:nvPr>
            <p:ph type="title" hasCustomPrompt="1"/>
          </p:nvPr>
        </p:nvSpPr>
        <p:spPr>
          <a:xfrm>
            <a:off x="1949210" y="390725"/>
            <a:ext cx="9811420" cy="667318"/>
          </a:xfrm>
        </p:spPr>
        <p:txBody>
          <a:bodyPr anchor="ctr">
            <a:noAutofit/>
          </a:bodyPr>
          <a:lstStyle>
            <a:lvl1pPr algn="l">
              <a:lnSpc>
                <a:spcPct val="100000"/>
              </a:lnSpc>
              <a:defRPr sz="2400" b="1">
                <a:latin typeface="맑은 고딕" panose="020B0503020000020004" pitchFamily="50" charset="-127"/>
                <a:ea typeface="맑은 고딕" panose="020B0503020000020004" pitchFamily="50" charset="-127"/>
              </a:defRPr>
            </a:lvl1pPr>
          </a:lstStyle>
          <a:p>
            <a:r>
              <a:rPr lang="en-US" altLang="ko-KR" dirty="0" smtClean="0"/>
              <a:t>Main Title</a:t>
            </a:r>
            <a:endParaRPr lang="en-US" dirty="0"/>
          </a:p>
        </p:txBody>
      </p:sp>
      <p:sp>
        <p:nvSpPr>
          <p:cNvPr id="15" name="Content Placeholder 17"/>
          <p:cNvSpPr>
            <a:spLocks noGrp="1"/>
          </p:cNvSpPr>
          <p:nvPr>
            <p:ph sz="quarter" idx="15" hasCustomPrompt="1"/>
          </p:nvPr>
        </p:nvSpPr>
        <p:spPr>
          <a:xfrm>
            <a:off x="1944117" y="1111402"/>
            <a:ext cx="9816513" cy="487536"/>
          </a:xfrm>
        </p:spPr>
        <p:txBody>
          <a:bodyPr lIns="0" rIns="0">
            <a:noAutofit/>
          </a:bodyPr>
          <a:lstStyle>
            <a:lvl1pPr algn="l">
              <a:defRPr sz="1440" b="1">
                <a:solidFill>
                  <a:schemeClr val="tx1">
                    <a:lumMod val="50000"/>
                    <a:lumOff val="50000"/>
                  </a:schemeClr>
                </a:solidFill>
                <a:latin typeface="맑은 고딕" panose="020B0503020000020004" pitchFamily="50" charset="-127"/>
                <a:ea typeface="맑은 고딕" panose="020B0503020000020004" pitchFamily="50" charset="-127"/>
              </a:defRPr>
            </a:lvl1pPr>
          </a:lstStyle>
          <a:p>
            <a:pPr lvl="0"/>
            <a:r>
              <a:rPr lang="en-US" altLang="ko-KR" dirty="0" smtClean="0"/>
              <a:t>|  SUBTITLE</a:t>
            </a:r>
            <a:endParaRPr lang="ko-KR" altLang="en-US" dirty="0"/>
          </a:p>
        </p:txBody>
      </p:sp>
      <p:sp>
        <p:nvSpPr>
          <p:cNvPr id="27" name="Rectangle 60"/>
          <p:cNvSpPr/>
          <p:nvPr userDrawn="1"/>
        </p:nvSpPr>
        <p:spPr>
          <a:xfrm>
            <a:off x="4501820"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28" name="Rectangle 61"/>
          <p:cNvSpPr/>
          <p:nvPr userDrawn="1"/>
        </p:nvSpPr>
        <p:spPr>
          <a:xfrm>
            <a:off x="4501820"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29" name="Rectangle 62"/>
          <p:cNvSpPr/>
          <p:nvPr userDrawn="1"/>
        </p:nvSpPr>
        <p:spPr>
          <a:xfrm>
            <a:off x="7038653"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0" name="Rectangle 63"/>
          <p:cNvSpPr/>
          <p:nvPr userDrawn="1"/>
        </p:nvSpPr>
        <p:spPr>
          <a:xfrm>
            <a:off x="7038653"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1" name="Rectangle 64"/>
          <p:cNvSpPr/>
          <p:nvPr userDrawn="1"/>
        </p:nvSpPr>
        <p:spPr>
          <a:xfrm>
            <a:off x="9540552"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2" name="Rectangle 65"/>
          <p:cNvSpPr/>
          <p:nvPr userDrawn="1"/>
        </p:nvSpPr>
        <p:spPr>
          <a:xfrm>
            <a:off x="9540552" y="4093416"/>
            <a:ext cx="2204267" cy="2290733"/>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3" name="Rectangle 12"/>
          <p:cNvSpPr/>
          <p:nvPr userDrawn="1"/>
        </p:nvSpPr>
        <p:spPr>
          <a:xfrm>
            <a:off x="1977701" y="3730512"/>
            <a:ext cx="2204267" cy="367092"/>
          </a:xfrm>
          <a:prstGeom prst="rect">
            <a:avLst/>
          </a:prstGeom>
          <a:solidFill>
            <a:srgbClr val="EAEAE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4" name="Rectangle 59"/>
          <p:cNvSpPr/>
          <p:nvPr userDrawn="1"/>
        </p:nvSpPr>
        <p:spPr>
          <a:xfrm>
            <a:off x="1977701" y="4093415"/>
            <a:ext cx="2204267" cy="2290734"/>
          </a:xfrm>
          <a:prstGeom prst="rect">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l"/>
            <a:endParaRPr lang="ar-SA" sz="1680">
              <a:latin typeface="맑은 고딕" panose="020B0503020000020004" pitchFamily="50" charset="-127"/>
              <a:ea typeface="맑은 고딕" panose="020B0503020000020004" pitchFamily="50" charset="-127"/>
            </a:endParaRPr>
          </a:p>
        </p:txBody>
      </p:sp>
      <p:sp>
        <p:nvSpPr>
          <p:cNvPr id="35" name="Picture Placeholder 18"/>
          <p:cNvSpPr>
            <a:spLocks noGrp="1"/>
          </p:cNvSpPr>
          <p:nvPr>
            <p:ph type="pic" sz="quarter" idx="14"/>
          </p:nvPr>
        </p:nvSpPr>
        <p:spPr>
          <a:xfrm>
            <a:off x="1977701"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36" name="Isosceles Triangle 14"/>
          <p:cNvSpPr/>
          <p:nvPr userDrawn="1"/>
        </p:nvSpPr>
        <p:spPr>
          <a:xfrm>
            <a:off x="2969429"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37" name="Text Placeholder 10"/>
          <p:cNvSpPr>
            <a:spLocks noGrp="1"/>
          </p:cNvSpPr>
          <p:nvPr>
            <p:ph type="body" sz="quarter" idx="16"/>
          </p:nvPr>
        </p:nvSpPr>
        <p:spPr>
          <a:xfrm>
            <a:off x="2012749"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8" name="Text Placeholder 10"/>
          <p:cNvSpPr>
            <a:spLocks noGrp="1"/>
          </p:cNvSpPr>
          <p:nvPr>
            <p:ph type="body" sz="quarter" idx="17"/>
          </p:nvPr>
        </p:nvSpPr>
        <p:spPr>
          <a:xfrm>
            <a:off x="2109757" y="4174655"/>
            <a:ext cx="1940155" cy="2109799"/>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39" name="Picture Placeholder 18"/>
          <p:cNvSpPr>
            <a:spLocks noGrp="1"/>
          </p:cNvSpPr>
          <p:nvPr>
            <p:ph type="pic" sz="quarter" idx="18"/>
          </p:nvPr>
        </p:nvSpPr>
        <p:spPr>
          <a:xfrm>
            <a:off x="4498480"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0" name="Isosceles Triangle 34"/>
          <p:cNvSpPr/>
          <p:nvPr userDrawn="1"/>
        </p:nvSpPr>
        <p:spPr>
          <a:xfrm>
            <a:off x="5490208"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1" name="Text Placeholder 10"/>
          <p:cNvSpPr>
            <a:spLocks noGrp="1"/>
          </p:cNvSpPr>
          <p:nvPr>
            <p:ph type="body" sz="quarter" idx="19"/>
          </p:nvPr>
        </p:nvSpPr>
        <p:spPr>
          <a:xfrm>
            <a:off x="4533528"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2" name="Text Placeholder 10"/>
          <p:cNvSpPr>
            <a:spLocks noGrp="1"/>
          </p:cNvSpPr>
          <p:nvPr>
            <p:ph type="body" sz="quarter" idx="20"/>
          </p:nvPr>
        </p:nvSpPr>
        <p:spPr>
          <a:xfrm>
            <a:off x="4630536"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3" name="Picture Placeholder 18"/>
          <p:cNvSpPr>
            <a:spLocks noGrp="1"/>
          </p:cNvSpPr>
          <p:nvPr>
            <p:ph type="pic" sz="quarter" idx="21"/>
          </p:nvPr>
        </p:nvSpPr>
        <p:spPr>
          <a:xfrm>
            <a:off x="7038307"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a:p>
        </p:txBody>
      </p:sp>
      <p:sp>
        <p:nvSpPr>
          <p:cNvPr id="44" name="Isosceles Triangle 40"/>
          <p:cNvSpPr/>
          <p:nvPr userDrawn="1"/>
        </p:nvSpPr>
        <p:spPr>
          <a:xfrm>
            <a:off x="8030035"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5" name="Text Placeholder 10"/>
          <p:cNvSpPr>
            <a:spLocks noGrp="1"/>
          </p:cNvSpPr>
          <p:nvPr>
            <p:ph type="body" sz="quarter" idx="22"/>
          </p:nvPr>
        </p:nvSpPr>
        <p:spPr>
          <a:xfrm>
            <a:off x="7073355"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6" name="Text Placeholder 10"/>
          <p:cNvSpPr>
            <a:spLocks noGrp="1"/>
          </p:cNvSpPr>
          <p:nvPr>
            <p:ph type="body" sz="quarter" idx="23"/>
          </p:nvPr>
        </p:nvSpPr>
        <p:spPr>
          <a:xfrm>
            <a:off x="7170363"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47" name="Picture Placeholder 18"/>
          <p:cNvSpPr>
            <a:spLocks noGrp="1"/>
          </p:cNvSpPr>
          <p:nvPr>
            <p:ph type="pic" sz="quarter" idx="24"/>
          </p:nvPr>
        </p:nvSpPr>
        <p:spPr>
          <a:xfrm>
            <a:off x="9543208" y="1787218"/>
            <a:ext cx="2204267" cy="1747670"/>
          </a:xfrm>
          <a:prstGeom prst="rect">
            <a:avLst/>
          </a:prstGeom>
          <a:ln w="9525">
            <a:solidFill>
              <a:schemeClr val="bg1">
                <a:lumMod val="65000"/>
              </a:schemeClr>
            </a:solidFill>
          </a:ln>
        </p:spPr>
        <p:txBody>
          <a:bodyPr>
            <a:normAutofit/>
          </a:bodyPr>
          <a:lstStyle>
            <a:lvl1pPr algn="l" rtl="0">
              <a:defRPr sz="1320">
                <a:latin typeface="맑은 고딕" panose="020B0503020000020004" pitchFamily="50" charset="-127"/>
                <a:ea typeface="맑은 고딕" panose="020B0503020000020004" pitchFamily="50" charset="-127"/>
              </a:defRPr>
            </a:lvl1pPr>
          </a:lstStyle>
          <a:p>
            <a:endParaRPr lang="ar-SA" dirty="0"/>
          </a:p>
        </p:txBody>
      </p:sp>
      <p:sp>
        <p:nvSpPr>
          <p:cNvPr id="48" name="Isosceles Triangle 46"/>
          <p:cNvSpPr/>
          <p:nvPr userDrawn="1"/>
        </p:nvSpPr>
        <p:spPr>
          <a:xfrm>
            <a:off x="10534936" y="3666815"/>
            <a:ext cx="220811" cy="78468"/>
          </a:xfrm>
          <a:prstGeom prst="triangle">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SA" sz="1680">
              <a:latin typeface="맑은 고딕" panose="020B0503020000020004" pitchFamily="50" charset="-127"/>
              <a:ea typeface="맑은 고딕" panose="020B0503020000020004" pitchFamily="50" charset="-127"/>
            </a:endParaRPr>
          </a:p>
        </p:txBody>
      </p:sp>
      <p:sp>
        <p:nvSpPr>
          <p:cNvPr id="49" name="Text Placeholder 10"/>
          <p:cNvSpPr>
            <a:spLocks noGrp="1"/>
          </p:cNvSpPr>
          <p:nvPr>
            <p:ph type="body" sz="quarter" idx="25"/>
          </p:nvPr>
        </p:nvSpPr>
        <p:spPr>
          <a:xfrm>
            <a:off x="9578256" y="3791161"/>
            <a:ext cx="2134171" cy="236170"/>
          </a:xfrm>
          <a:prstGeom prst="rect">
            <a:avLst/>
          </a:prstGeom>
        </p:spPr>
        <p:txBody>
          <a:bodyPr lIns="0" tIns="0" rIns="0" bIns="0" anchor="ctr" anchorCtr="0">
            <a:noAutofit/>
          </a:bodyPr>
          <a:lstStyle>
            <a:lvl1pPr marL="0" indent="0" algn="ctr" rtl="0">
              <a:spcBef>
                <a:spcPts val="0"/>
              </a:spcBef>
              <a:buNone/>
              <a:defRPr sz="1080" b="1">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0" name="Text Placeholder 10"/>
          <p:cNvSpPr>
            <a:spLocks noGrp="1"/>
          </p:cNvSpPr>
          <p:nvPr>
            <p:ph type="body" sz="quarter" idx="26"/>
          </p:nvPr>
        </p:nvSpPr>
        <p:spPr>
          <a:xfrm>
            <a:off x="9675264" y="4174655"/>
            <a:ext cx="1940155" cy="2109797"/>
          </a:xfrm>
          <a:prstGeom prst="rect">
            <a:avLst/>
          </a:prstGeom>
        </p:spPr>
        <p:txBody>
          <a:bodyPr lIns="0" tIns="0" rIns="0" bIns="0" anchor="t" anchorCtr="0">
            <a:noAutofit/>
          </a:bodyPr>
          <a:lstStyle>
            <a:lvl1pPr marL="205740" indent="-205740" algn="l" rtl="0">
              <a:spcBef>
                <a:spcPts val="0"/>
              </a:spcBef>
              <a:buFont typeface="Arial" panose="020B0604020202020204" pitchFamily="34" charset="0"/>
              <a:buChar char="•"/>
              <a:defRPr sz="960" b="0">
                <a:solidFill>
                  <a:srgbClr val="1E2D3C"/>
                </a:solidFill>
                <a:latin typeface="맑은 고딕" panose="020B0503020000020004" pitchFamily="50" charset="-127"/>
                <a:ea typeface="맑은 고딕" panose="020B0503020000020004" pitchFamily="50" charset="-127"/>
              </a:defRPr>
            </a:lvl1pPr>
            <a:lvl2pPr algn="ctr" rtl="0">
              <a:defRPr/>
            </a:lvl2pPr>
            <a:lvl3pPr algn="ctr" rtl="0">
              <a:defRPr/>
            </a:lvl3pPr>
            <a:lvl4pPr algn="ctr" rtl="0">
              <a:defRPr/>
            </a:lvl4pPr>
            <a:lvl5pPr algn="ctr" rtl="0">
              <a:defRPr/>
            </a:lvl5pPr>
          </a:lstStyle>
          <a:p>
            <a:pPr lvl="0"/>
            <a:r>
              <a:rPr lang="en-US" dirty="0" smtClean="0"/>
              <a:t>Click to edit Master text styles</a:t>
            </a:r>
          </a:p>
        </p:txBody>
      </p:sp>
      <p:sp>
        <p:nvSpPr>
          <p:cNvPr id="54" name="Slide Number Placeholder 5"/>
          <p:cNvSpPr>
            <a:spLocks noGrp="1"/>
          </p:cNvSpPr>
          <p:nvPr>
            <p:ph type="sldNum" sz="quarter" idx="12"/>
          </p:nvPr>
        </p:nvSpPr>
        <p:spPr>
          <a:xfrm>
            <a:off x="313062" y="6359146"/>
            <a:ext cx="702529" cy="353419"/>
          </a:xfrm>
        </p:spPr>
        <p:txBody>
          <a:bodyPr/>
          <a:lstStyle>
            <a:lvl1pPr algn="l">
              <a:defRPr sz="960" b="1">
                <a:solidFill>
                  <a:schemeClr val="bg1"/>
                </a:solidFill>
                <a:latin typeface="맑은 고딕" panose="020B0503020000020004" pitchFamily="50" charset="-127"/>
                <a:ea typeface="맑은 고딕" panose="020B0503020000020004" pitchFamily="50" charset="-127"/>
              </a:defRPr>
            </a:lvl1pPr>
          </a:lstStyle>
          <a:p>
            <a:fld id="{83821006-830A-4DC9-931C-0BF3622F5775}" type="slidenum">
              <a:rPr lang="ko-KR" altLang="en-US" smtClean="0"/>
              <a:pPr/>
              <a:t>‹#›</a:t>
            </a:fld>
            <a:endParaRPr lang="ko-KR" altLang="en-US" dirty="0"/>
          </a:p>
        </p:txBody>
      </p:sp>
      <p:sp>
        <p:nvSpPr>
          <p:cNvPr id="55" name="텍스트 개체 틀 14"/>
          <p:cNvSpPr>
            <a:spLocks noGrp="1"/>
          </p:cNvSpPr>
          <p:nvPr>
            <p:ph type="body" sz="quarter" idx="13" hasCustomPrompt="1"/>
          </p:nvPr>
        </p:nvSpPr>
        <p:spPr>
          <a:xfrm>
            <a:off x="677579" y="6151435"/>
            <a:ext cx="1056117" cy="604867"/>
          </a:xfrm>
        </p:spPr>
        <p:txBody>
          <a:bodyPr>
            <a:noAutofit/>
          </a:bodyPr>
          <a:lstStyle>
            <a:lvl1pPr algn="dist">
              <a:lnSpc>
                <a:spcPct val="100000"/>
              </a:lnSpc>
              <a:defRPr sz="960" b="1">
                <a:solidFill>
                  <a:schemeClr val="bg1"/>
                </a:solidFill>
                <a:effectLst/>
              </a:defRPr>
            </a:lvl1pPr>
          </a:lstStyle>
          <a:p>
            <a:r>
              <a:rPr lang="en-US" altLang="ko-KR" dirty="0" smtClean="0"/>
              <a:t>SILLA</a:t>
            </a:r>
          </a:p>
          <a:p>
            <a:r>
              <a:rPr lang="en-US" altLang="ko-KR" dirty="0" smtClean="0"/>
              <a:t>UNIVERSITY</a:t>
            </a:r>
            <a:endParaRPr lang="ko-KR" altLang="en-US" dirty="0"/>
          </a:p>
        </p:txBody>
      </p:sp>
      <p:sp>
        <p:nvSpPr>
          <p:cNvPr id="52" name="슬라이드 번호 개체 틀 22"/>
          <p:cNvSpPr txBox="1">
            <a:spLocks/>
          </p:cNvSpPr>
          <p:nvPr userDrawn="1"/>
        </p:nvSpPr>
        <p:spPr>
          <a:xfrm>
            <a:off x="10720685" y="6368466"/>
            <a:ext cx="890588" cy="403225"/>
          </a:xfrm>
          <a:prstGeom prst="rect">
            <a:avLst/>
          </a:prstGeom>
          <a:ln/>
        </p:spPr>
        <p:txBody>
          <a:bodyPr vert="horz" lIns="91440" tIns="45720" rIns="91440" bIns="45720" rtlCol="0" anchor="ctr"/>
          <a:lstStyle>
            <a:defPPr rtl="0">
              <a:defRPr lang="ko-kr"/>
            </a:defPPr>
            <a:lvl1pPr marL="0" algn="r" defTabSz="914400" rtl="0" eaLnBrk="1" latinLnBrk="0" hangingPunct="1">
              <a:defRPr sz="1200" kern="1200" baseline="0">
                <a:solidFill>
                  <a:schemeClr val="tx1">
                    <a:lumMod val="65000"/>
                    <a:lumOff val="35000"/>
                  </a:schemeClr>
                </a:solidFill>
                <a:latin typeface="맑은 고딕" panose="020B0503020000020004" pitchFamily="50" charset="-127"/>
                <a:ea typeface="맑은 고딕" panose="020B0503020000020004" pitchFamily="50" charset="-127"/>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71761D-FC2D-4D6B-8D05-FB478B6AE40A}" type="slidenum">
              <a:rPr lang="en-US" altLang="ko-KR" smtClean="0"/>
              <a:pPr/>
              <a:t>‹#›</a:t>
            </a:fld>
            <a:endParaRPr lang="en-US" altLang="ko-KR"/>
          </a:p>
        </p:txBody>
      </p:sp>
    </p:spTree>
    <p:extLst>
      <p:ext uri="{BB962C8B-B14F-4D97-AF65-F5344CB8AC3E}">
        <p14:creationId xmlns:p14="http://schemas.microsoft.com/office/powerpoint/2010/main" val="425857092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800">
          <p15:clr>
            <a:srgbClr val="FBAE40"/>
          </p15:clr>
        </p15:guide>
        <p15:guide id="2" pos="288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1187450" y="1750544"/>
            <a:ext cx="5845527" cy="1341905"/>
          </a:xfrm>
          <a:prstGeom prst="rect">
            <a:avLst/>
          </a:prstGeom>
          <a:noFill/>
        </p:spPr>
        <p:txBody>
          <a:bodyPr wrap="square" lIns="0" tIns="0" rIns="0" bIns="0" anchor="b" anchorCtr="0">
            <a:spAutoFit/>
          </a:bodyPr>
          <a:lstStyle>
            <a:lvl1pPr>
              <a:lnSpc>
                <a:spcPct val="90000"/>
              </a:lnSpc>
              <a:defRPr sz="4800" b="1" cap="none">
                <a:solidFill>
                  <a:srgbClr val="01786E"/>
                </a:solidFill>
                <a:latin typeface="Arial"/>
                <a:cs typeface="Arial"/>
              </a:defRPr>
            </a:lvl1pPr>
          </a:lstStyle>
          <a:p>
            <a:r>
              <a:rPr lang="en-US" dirty="0" smtClean="0"/>
              <a:t>Title in Upper &amp; LC Bold Type</a:t>
            </a:r>
            <a:endParaRPr lang="en-US" dirty="0"/>
          </a:p>
        </p:txBody>
      </p:sp>
      <p:sp>
        <p:nvSpPr>
          <p:cNvPr id="3" name="Subtitle 2"/>
          <p:cNvSpPr>
            <a:spLocks noGrp="1"/>
          </p:cNvSpPr>
          <p:nvPr>
            <p:ph type="subTitle" idx="1" hasCustomPrompt="1"/>
          </p:nvPr>
        </p:nvSpPr>
        <p:spPr bwMode="gray">
          <a:xfrm>
            <a:off x="1187451" y="3511179"/>
            <a:ext cx="8064500" cy="492443"/>
          </a:xfrm>
          <a:prstGeom prst="rect">
            <a:avLst/>
          </a:prstGeom>
          <a:noFill/>
        </p:spPr>
        <p:txBody>
          <a:bodyPr lIns="0" tIns="0" rIns="0" bIns="0">
            <a:spAutoFit/>
          </a:bodyPr>
          <a:lstStyle>
            <a:lvl1pPr marL="0" indent="0" algn="l">
              <a:spcBef>
                <a:spcPts val="0"/>
              </a:spcBef>
              <a:buNone/>
              <a:defRPr sz="3200">
                <a:solidFill>
                  <a:srgbClr val="283D49"/>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Subtitle 24 Point Arial Title Case</a:t>
            </a:r>
            <a:endParaRPr lang="en-US" dirty="0"/>
          </a:p>
        </p:txBody>
      </p:sp>
      <p:sp>
        <p:nvSpPr>
          <p:cNvPr id="7" name="Content Placeholder 6"/>
          <p:cNvSpPr>
            <a:spLocks noGrp="1"/>
          </p:cNvSpPr>
          <p:nvPr>
            <p:ph sz="quarter" idx="11" hasCustomPrompt="1"/>
          </p:nvPr>
        </p:nvSpPr>
        <p:spPr bwMode="gray">
          <a:xfrm>
            <a:off x="1211443" y="4946802"/>
            <a:ext cx="6702067" cy="369332"/>
          </a:xfrm>
          <a:prstGeom prst="rect">
            <a:avLst/>
          </a:prstGeom>
          <a:noFill/>
        </p:spPr>
        <p:txBody>
          <a:bodyPr vert="horz" wrap="square" lIns="0" tIns="0" rIns="0" bIns="0" rtlCol="0">
            <a:spAutoFit/>
          </a:bodyPr>
          <a:lstStyle>
            <a:lvl1pPr>
              <a:spcBef>
                <a:spcPts val="0"/>
              </a:spcBef>
              <a:buNone/>
              <a:defRPr kumimoji="0" lang="en-US" sz="2400" b="0" i="0" u="none" strike="noStrike" kern="1200" cap="none" spc="0" normalizeH="0" baseline="0" noProof="0" dirty="0" smtClean="0">
                <a:ln>
                  <a:noFill/>
                </a:ln>
                <a:solidFill>
                  <a:schemeClr val="bg1">
                    <a:lumMod val="50000"/>
                  </a:schemeClr>
                </a:solidFill>
                <a:effectLst/>
                <a:uLnTx/>
                <a:uFillTx/>
                <a:latin typeface="Arial"/>
                <a:ea typeface="+mn-ea"/>
                <a:cs typeface="Arial"/>
              </a:defRPr>
            </a:lvl1pPr>
          </a:lstStyle>
          <a:p>
            <a:pPr lvl="0"/>
            <a:r>
              <a:rPr lang="en-US" dirty="0" smtClean="0">
                <a:solidFill>
                  <a:schemeClr val="bg1">
                    <a:lumMod val="50000"/>
                  </a:schemeClr>
                </a:solidFill>
              </a:rPr>
              <a:t>Additional Line 18 Point Arial</a:t>
            </a:r>
          </a:p>
        </p:txBody>
      </p:sp>
      <p:sp>
        <p:nvSpPr>
          <p:cNvPr id="9" name="TextBox 8"/>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577696345"/>
      </p:ext>
    </p:extLst>
  </p:cSld>
  <p:clrMapOvr>
    <a:masterClrMapping/>
  </p:clrMapOvr>
  <p:transition>
    <p:fade/>
  </p:transition>
  <p:timing>
    <p:tnLst>
      <p:par>
        <p:cTn id="1" dur="indefinite" restart="never" nodeType="tmRoot"/>
      </p:par>
    </p:tnLst>
  </p:timing>
  <p:hf sldNum="0" hd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7" name="Title 1"/>
          <p:cNvSpPr>
            <a:spLocks noGrp="1"/>
          </p:cNvSpPr>
          <p:nvPr>
            <p:ph type="ctrTitle" hasCustomPrompt="1"/>
          </p:nvPr>
        </p:nvSpPr>
        <p:spPr bwMode="gray">
          <a:xfrm>
            <a:off x="1356784" y="2319908"/>
            <a:ext cx="8064501" cy="827577"/>
          </a:xfrm>
          <a:prstGeom prst="rect">
            <a:avLst/>
          </a:prstGeom>
          <a:noFill/>
        </p:spPr>
        <p:txBody>
          <a:bodyPr lIns="0" tIns="0" rIns="0" bIns="0" anchor="b" anchorCtr="0">
            <a:spAutoFit/>
          </a:bodyPr>
          <a:lstStyle>
            <a:lvl1pPr algn="l" defTabSz="1219170" rtl="0" eaLnBrk="1" latinLnBrk="0" hangingPunct="1">
              <a:lnSpc>
                <a:spcPct val="90000"/>
              </a:lnSpc>
              <a:spcBef>
                <a:spcPct val="0"/>
              </a:spcBef>
              <a:buNone/>
              <a:defRPr lang="en-US" sz="5867" kern="1200" dirty="0">
                <a:solidFill>
                  <a:srgbClr val="01786E"/>
                </a:solidFill>
                <a:latin typeface="Arial"/>
                <a:ea typeface="+mj-ea"/>
                <a:cs typeface="Arial"/>
              </a:defRPr>
            </a:lvl1pPr>
          </a:lstStyle>
          <a:p>
            <a:r>
              <a:rPr lang="en-US" dirty="0" smtClean="0"/>
              <a:t>Click to Edit Master</a:t>
            </a:r>
            <a:endParaRPr lang="en-US" dirty="0"/>
          </a:p>
        </p:txBody>
      </p:sp>
      <p:sp>
        <p:nvSpPr>
          <p:cNvPr id="18" name="Content Placeholder 3"/>
          <p:cNvSpPr>
            <a:spLocks noGrp="1"/>
          </p:cNvSpPr>
          <p:nvPr>
            <p:ph sz="quarter" idx="10" hasCustomPrompt="1"/>
          </p:nvPr>
        </p:nvSpPr>
        <p:spPr bwMode="gray">
          <a:xfrm>
            <a:off x="1368071" y="3262838"/>
            <a:ext cx="8064500" cy="750357"/>
          </a:xfrm>
          <a:prstGeom prst="rect">
            <a:avLst/>
          </a:prstGeom>
          <a:noFill/>
        </p:spPr>
        <p:txBody>
          <a:bodyPr lIns="0" tIns="0" rIns="0" bIns="0">
            <a:noAutofit/>
          </a:bodyPr>
          <a:lstStyle>
            <a:lvl1pPr>
              <a:spcBef>
                <a:spcPts val="1600"/>
              </a:spcBef>
              <a:buClr>
                <a:srgbClr val="1C7B70"/>
              </a:buClr>
              <a:buFontTx/>
              <a:buNone/>
              <a:defRPr sz="3733" baseline="0">
                <a:solidFill>
                  <a:srgbClr val="182730"/>
                </a:solidFill>
                <a:latin typeface="Arial"/>
                <a:cs typeface="Arial"/>
              </a:defRPr>
            </a:lvl1pPr>
            <a:lvl2pPr>
              <a:spcBef>
                <a:spcPts val="400"/>
              </a:spcBef>
              <a:buClr>
                <a:srgbClr val="1C7B70"/>
              </a:buClr>
              <a:buFontTx/>
              <a:buNone/>
              <a:defRPr sz="2667">
                <a:solidFill>
                  <a:schemeClr val="bg2"/>
                </a:solidFill>
                <a:latin typeface="Arial"/>
                <a:cs typeface="Arial"/>
              </a:defRPr>
            </a:lvl2pPr>
          </a:lstStyle>
          <a:p>
            <a:pPr lvl="0"/>
            <a:r>
              <a:rPr lang="en-US" dirty="0" smtClean="0"/>
              <a:t>Divider 2 has black background</a:t>
            </a:r>
          </a:p>
        </p:txBody>
      </p:sp>
    </p:spTree>
    <p:extLst>
      <p:ext uri="{BB962C8B-B14F-4D97-AF65-F5344CB8AC3E}">
        <p14:creationId xmlns:p14="http://schemas.microsoft.com/office/powerpoint/2010/main" val="2633028357"/>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sp>
        <p:nvSpPr>
          <p:cNvPr id="9" name="Rectangle 8"/>
          <p:cNvSpPr/>
          <p:nvPr userDrawn="1"/>
        </p:nvSpPr>
        <p:spPr bwMode="gray">
          <a:xfrm>
            <a:off x="0" y="1"/>
            <a:ext cx="12192000" cy="2891335"/>
          </a:xfrm>
          <a:prstGeom prst="rect">
            <a:avLst/>
          </a:prstGeom>
          <a:gradFill flip="none" rotWithShape="1">
            <a:gsLst>
              <a:gs pos="0">
                <a:schemeClr val="bg1"/>
              </a:gs>
              <a:gs pos="100000">
                <a:schemeClr val="bg1">
                  <a:lumMod val="75000"/>
                  <a:alpha val="61000"/>
                </a:schemeClr>
              </a:gs>
            </a:gsLst>
            <a:lin ang="16200000" scaled="1"/>
            <a:tileRect/>
          </a:gradFill>
          <a:ln>
            <a:no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2400">
              <a:latin typeface="+mj-lt"/>
            </a:endParaRPr>
          </a:p>
        </p:txBody>
      </p:sp>
      <p:sp>
        <p:nvSpPr>
          <p:cNvPr id="2" name="Title 1"/>
          <p:cNvSpPr>
            <a:spLocks noGrp="1"/>
          </p:cNvSpPr>
          <p:nvPr>
            <p:ph type="ctrTitle" hasCustomPrompt="1"/>
          </p:nvPr>
        </p:nvSpPr>
        <p:spPr bwMode="gray">
          <a:xfrm>
            <a:off x="3638550" y="1342507"/>
            <a:ext cx="8064501" cy="1625060"/>
          </a:xfrm>
          <a:prstGeom prst="rect">
            <a:avLst/>
          </a:prstGeom>
          <a:noFill/>
        </p:spPr>
        <p:txBody>
          <a:bodyPr lIns="0" tIns="0" rIns="0" bIns="0" anchor="b" anchorCtr="0">
            <a:spAutoFit/>
          </a:bodyPr>
          <a:lstStyle>
            <a:lvl1pPr>
              <a:lnSpc>
                <a:spcPct val="90000"/>
              </a:lnSpc>
              <a:defRPr sz="5867">
                <a:solidFill>
                  <a:schemeClr val="tx2"/>
                </a:solidFill>
                <a:latin typeface="Arial"/>
                <a:cs typeface="Arial"/>
              </a:defRPr>
            </a:lvl1pPr>
          </a:lstStyle>
          <a:p>
            <a:r>
              <a:rPr lang="en-US" dirty="0" smtClean="0"/>
              <a:t>Click To Edit Master Title Style</a:t>
            </a:r>
            <a:endParaRPr lang="en-US" dirty="0"/>
          </a:p>
        </p:txBody>
      </p:sp>
      <p:sp>
        <p:nvSpPr>
          <p:cNvPr id="3" name="Subtitle 2"/>
          <p:cNvSpPr>
            <a:spLocks noGrp="1"/>
          </p:cNvSpPr>
          <p:nvPr>
            <p:ph type="subTitle" idx="1" hasCustomPrompt="1"/>
          </p:nvPr>
        </p:nvSpPr>
        <p:spPr bwMode="gray">
          <a:xfrm>
            <a:off x="3638551" y="3274484"/>
            <a:ext cx="8064500" cy="2535605"/>
          </a:xfrm>
          <a:prstGeom prst="rect">
            <a:avLst/>
          </a:prstGeom>
          <a:noFill/>
        </p:spPr>
        <p:txBody>
          <a:bodyPr wrap="square" lIns="0" tIns="0" rIns="0" bIns="0">
            <a:noAutofit/>
          </a:bodyPr>
          <a:lstStyle>
            <a:lvl1pPr marL="0" indent="0" algn="l">
              <a:spcBef>
                <a:spcPts val="800"/>
              </a:spcBef>
              <a:buNone/>
              <a:defRPr sz="3733">
                <a:solidFill>
                  <a:schemeClr val="tx1"/>
                </a:solidFill>
                <a:latin typeface="Arial"/>
                <a:cs typeface="Aria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196429329"/>
      </p:ext>
    </p:extLst>
  </p:cSld>
  <p:clrMapOvr>
    <a:masterClrMapping/>
  </p:clrMapOvr>
  <p:transition>
    <p:fade/>
  </p:transition>
  <p:timing>
    <p:tnLst>
      <p:par>
        <p:cTn id="1" dur="indefinite" restart="never" nodeType="tmRoot"/>
      </p:par>
    </p:tnLst>
  </p:timing>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821285"/>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21285"/>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307777"/>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229247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ivider 3 -Large Text">
    <p:spTree>
      <p:nvGrpSpPr>
        <p:cNvPr id="1" name=""/>
        <p:cNvGrpSpPr/>
        <p:nvPr/>
      </p:nvGrpSpPr>
      <p:grpSpPr>
        <a:xfrm>
          <a:off x="0" y="0"/>
          <a:ext cx="0" cy="0"/>
          <a:chOff x="0" y="0"/>
          <a:chExt cx="0" cy="0"/>
        </a:xfrm>
      </p:grpSpPr>
      <p:sp>
        <p:nvSpPr>
          <p:cNvPr id="14" name="TextBox 13"/>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16" name="Title 1"/>
          <p:cNvSpPr>
            <a:spLocks noGrp="1"/>
          </p:cNvSpPr>
          <p:nvPr>
            <p:ph type="ctrTitle" hasCustomPrompt="1"/>
          </p:nvPr>
        </p:nvSpPr>
        <p:spPr bwMode="gray">
          <a:xfrm>
            <a:off x="893940" y="2232379"/>
            <a:ext cx="8064501" cy="1805623"/>
          </a:xfrm>
          <a:prstGeom prst="rect">
            <a:avLst/>
          </a:prstGeom>
          <a:noFill/>
          <a:effectLst>
            <a:reflection stA="50000" endPos="75000" dist="12700" dir="5400000" sy="-100000" algn="bl" rotWithShape="0"/>
          </a:effectLst>
        </p:spPr>
        <p:txBody>
          <a:bodyPr lIns="0" tIns="0" rIns="0" bIns="0" anchor="b" anchorCtr="0">
            <a:spAutoFit/>
          </a:bodyPr>
          <a:lstStyle>
            <a:lvl1pPr algn="l" defTabSz="1219170" rtl="0" eaLnBrk="1" latinLnBrk="0" hangingPunct="1">
              <a:lnSpc>
                <a:spcPct val="90000"/>
              </a:lnSpc>
              <a:spcBef>
                <a:spcPct val="0"/>
              </a:spcBef>
              <a:buNone/>
              <a:defRPr lang="en-US" sz="12800" kern="1200" dirty="0">
                <a:solidFill>
                  <a:schemeClr val="tx2"/>
                </a:solidFill>
                <a:latin typeface="Arial"/>
                <a:ea typeface="+mj-ea"/>
                <a:cs typeface="Arial"/>
              </a:defRPr>
            </a:lvl1pPr>
          </a:lstStyle>
          <a:p>
            <a:r>
              <a:rPr lang="en-US" dirty="0" smtClean="0"/>
              <a:t>Divider3</a:t>
            </a:r>
            <a:endParaRPr lang="en-US" dirty="0"/>
          </a:p>
        </p:txBody>
      </p:sp>
    </p:spTree>
    <p:extLst>
      <p:ext uri="{BB962C8B-B14F-4D97-AF65-F5344CB8AC3E}">
        <p14:creationId xmlns:p14="http://schemas.microsoft.com/office/powerpoint/2010/main" val="2918266136"/>
      </p:ext>
    </p:extLst>
  </p:cSld>
  <p:clrMapOvr>
    <a:masterClrMapping/>
  </p:clrMapOvr>
  <p:transition>
    <p:fade/>
  </p:transition>
  <p:timing>
    <p:tnLst>
      <p:par>
        <p:cTn id="1" dur="indefinite" restart="never" nodeType="tmRoot"/>
      </p:par>
    </p:tnLst>
  </p:timing>
  <p:hf sldNum="0" hd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48090913"/>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Title and Content, no circles">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4" name="Content Placeholder 3"/>
          <p:cNvSpPr>
            <a:spLocks noGrp="1"/>
          </p:cNvSpPr>
          <p:nvPr>
            <p:ph sz="quarter" idx="10"/>
          </p:nvPr>
        </p:nvSpPr>
        <p:spPr bwMode="gray">
          <a:xfrm>
            <a:off x="488953" y="1432984"/>
            <a:ext cx="1121410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2262487"/>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82274427"/>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mj-lt"/>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5"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mj-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330144"/>
      </p:ext>
    </p:extLst>
  </p:cSld>
  <p:clrMapOvr>
    <a:masterClrMapping/>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p:spTree>
      <p:nvGrpSpPr>
        <p:cNvPr id="1" name=""/>
        <p:cNvGrpSpPr/>
        <p:nvPr/>
      </p:nvGrpSpPr>
      <p:grpSpPr>
        <a:xfrm>
          <a:off x="0" y="0"/>
          <a:ext cx="0" cy="0"/>
          <a:chOff x="0" y="0"/>
          <a:chExt cx="0" cy="0"/>
        </a:xfrm>
      </p:grpSpPr>
      <p:sp>
        <p:nvSpPr>
          <p:cNvPr id="3"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7"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8" name="Content Placeholder 3"/>
          <p:cNvSpPr>
            <a:spLocks noGrp="1"/>
          </p:cNvSpPr>
          <p:nvPr>
            <p:ph sz="quarter" idx="10"/>
          </p:nvPr>
        </p:nvSpPr>
        <p:spPr bwMode="gray">
          <a:xfrm>
            <a:off x="488953" y="1892299"/>
            <a:ext cx="11214099"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54319015"/>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Content, graphic area on left">
    <p:spTree>
      <p:nvGrpSpPr>
        <p:cNvPr id="1" name=""/>
        <p:cNvGrpSpPr/>
        <p:nvPr/>
      </p:nvGrpSpPr>
      <p:grpSpPr>
        <a:xfrm>
          <a:off x="0" y="0"/>
          <a:ext cx="0" cy="0"/>
          <a:chOff x="0" y="0"/>
          <a:chExt cx="0" cy="0"/>
        </a:xfrm>
      </p:grpSpPr>
      <p:sp>
        <p:nvSpPr>
          <p:cNvPr id="5" name="Picture Placeholder 2"/>
          <p:cNvSpPr>
            <a:spLocks noGrp="1"/>
          </p:cNvSpPr>
          <p:nvPr>
            <p:ph type="pic" idx="1"/>
          </p:nvPr>
        </p:nvSpPr>
        <p:spPr bwMode="gray">
          <a:xfrm>
            <a:off x="488953" y="1432984"/>
            <a:ext cx="2764367" cy="4510616"/>
          </a:xfrm>
          <a:prstGeom prst="rect">
            <a:avLst/>
          </a:prstGeom>
          <a:noFill/>
        </p:spPr>
        <p:txBody>
          <a:bodyPr/>
          <a:lstStyle>
            <a:lvl1pPr marL="0" indent="0">
              <a:buNone/>
              <a:defRPr sz="2133">
                <a:latin typeface="Verdana"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0"/>
          </p:nvPr>
        </p:nvSpPr>
        <p:spPr bwMode="gray">
          <a:xfrm>
            <a:off x="3638551" y="1432984"/>
            <a:ext cx="8064501"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mn-lt"/>
              </a:defRPr>
            </a:lvl1pPr>
            <a:lvl2pPr>
              <a:spcBef>
                <a:spcPts val="400"/>
              </a:spcBef>
              <a:buClr>
                <a:schemeClr val="accent1"/>
              </a:buClr>
              <a:buFont typeface="Verdana" pitchFamily="34" charset="0"/>
              <a:buChar char="–"/>
              <a:defRPr sz="2667">
                <a:solidFill>
                  <a:schemeClr val="tx1"/>
                </a:solidFill>
                <a:latin typeface="+mn-lt"/>
              </a:defRPr>
            </a:lvl2pPr>
            <a:lvl3pPr>
              <a:spcBef>
                <a:spcPts val="400"/>
              </a:spcBef>
              <a:buClr>
                <a:schemeClr val="accent1"/>
              </a:buClr>
              <a:buFont typeface="Verdana" pitchFamily="34" charset="0"/>
              <a:buChar char="▪"/>
              <a:defRPr sz="2133">
                <a:solidFill>
                  <a:schemeClr val="tx1"/>
                </a:solidFill>
                <a:latin typeface="+mn-lt"/>
              </a:defRPr>
            </a:lvl3pPr>
            <a:lvl4pPr marL="2211862" indent="-383108">
              <a:spcBef>
                <a:spcPts val="400"/>
              </a:spcBef>
              <a:buClr>
                <a:schemeClr val="accent1"/>
              </a:buClr>
              <a:buFont typeface="Verdana" pitchFamily="34" charset="0"/>
              <a:buChar char="—"/>
              <a:defRPr sz="1600">
                <a:solidFill>
                  <a:schemeClr val="tx1"/>
                </a:solidFill>
                <a:latin typeface="+mn-lt"/>
              </a:defRPr>
            </a:lvl4pPr>
            <a:lvl5pPr>
              <a:spcBef>
                <a:spcPts val="400"/>
              </a:spcBef>
              <a:buClr>
                <a:schemeClr val="accent1"/>
              </a:buClr>
              <a:buFont typeface="Verdana" pitchFamily="34" charset="0"/>
              <a:buChar char="»"/>
              <a:defRPr sz="1467">
                <a:solidFill>
                  <a:schemeClr val="tx1"/>
                </a:solidFill>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5984523"/>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graphic area at left">
    <p:spTree>
      <p:nvGrpSpPr>
        <p:cNvPr id="1" name=""/>
        <p:cNvGrpSpPr/>
        <p:nvPr/>
      </p:nvGrpSpPr>
      <p:grpSpPr>
        <a:xfrm>
          <a:off x="0" y="0"/>
          <a:ext cx="0" cy="0"/>
          <a:chOff x="0" y="0"/>
          <a:chExt cx="0" cy="0"/>
        </a:xfrm>
      </p:grpSpPr>
      <p:sp>
        <p:nvSpPr>
          <p:cNvPr id="5" name="Picture Placeholder 2"/>
          <p:cNvSpPr>
            <a:spLocks noGrp="1"/>
          </p:cNvSpPr>
          <p:nvPr>
            <p:ph type="pic" idx="10"/>
          </p:nvPr>
        </p:nvSpPr>
        <p:spPr bwMode="gray">
          <a:xfrm>
            <a:off x="488953" y="1892301"/>
            <a:ext cx="2764367" cy="4051300"/>
          </a:xfrm>
          <a:prstGeom prst="rect">
            <a:avLst/>
          </a:prstGeom>
          <a:noFill/>
        </p:spPr>
        <p:txBody>
          <a:bodyPr/>
          <a:lstStyle>
            <a:lvl1pPr marL="0" indent="0">
              <a:buNone/>
              <a:defRPr sz="2133">
                <a:latin typeface="Arial"/>
                <a:cs typeface="Arial"/>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smtClean="0"/>
              <a:t>Drag picture to placeholder or click icon to add</a:t>
            </a:r>
            <a:endParaRPr lang="en-US" dirty="0"/>
          </a:p>
        </p:txBody>
      </p:sp>
      <p:sp>
        <p:nvSpPr>
          <p:cNvPr id="9" name="Title 1"/>
          <p:cNvSpPr>
            <a:spLocks noGrp="1"/>
          </p:cNvSpPr>
          <p:nvPr>
            <p:ph type="title"/>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smtClean="0"/>
              <a:t>Click to edit Master title style</a:t>
            </a:r>
            <a:endParaRPr lang="en-US" dirty="0"/>
          </a:p>
        </p:txBody>
      </p:sp>
      <p:sp>
        <p:nvSpPr>
          <p:cNvPr id="10" name="Text Placeholder 2"/>
          <p:cNvSpPr>
            <a:spLocks noGrp="1"/>
          </p:cNvSpPr>
          <p:nvPr>
            <p:ph type="body" idx="1"/>
          </p:nvPr>
        </p:nvSpPr>
        <p:spPr bwMode="gray">
          <a:xfrm>
            <a:off x="488951" y="1047752"/>
            <a:ext cx="11214100" cy="461625"/>
          </a:xfrm>
          <a:prstGeom prst="rect">
            <a:avLst/>
          </a:prstGeom>
          <a:noFill/>
        </p:spPr>
        <p:txBody>
          <a:bodyPr lIns="0" tIns="0" rIns="0" bIns="0" anchor="t" anchorCtr="0"/>
          <a:lstStyle>
            <a:lvl1pPr marL="0" indent="0">
              <a:spcBef>
                <a:spcPts val="0"/>
              </a:spcBef>
              <a:buNone/>
              <a:tabLst/>
              <a:defRPr sz="2667" b="0">
                <a:solidFill>
                  <a:schemeClr val="tx1"/>
                </a:solidFill>
                <a:latin typeface="Arial"/>
                <a:cs typeface="Arial"/>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smtClean="0"/>
              <a:t>Click to edit Master text styles</a:t>
            </a:r>
          </a:p>
        </p:txBody>
      </p:sp>
      <p:sp>
        <p:nvSpPr>
          <p:cNvPr id="11" name="Content Placeholder 3"/>
          <p:cNvSpPr>
            <a:spLocks noGrp="1"/>
          </p:cNvSpPr>
          <p:nvPr>
            <p:ph sz="quarter" idx="11"/>
          </p:nvPr>
        </p:nvSpPr>
        <p:spPr bwMode="gray">
          <a:xfrm>
            <a:off x="3638551" y="1892299"/>
            <a:ext cx="8064501" cy="4051300"/>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842922"/>
      </p:ext>
    </p:extLst>
  </p:cSld>
  <p:clrMapOvr>
    <a:masterClrMapping/>
  </p:clrMapOvr>
  <p:transition>
    <p:fade/>
  </p:transition>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chemeClr val="tx2"/>
                </a:solidFill>
                <a:latin typeface="Arial"/>
                <a:cs typeface="Arial"/>
              </a:defRPr>
            </a:lvl1pPr>
          </a:lstStyle>
          <a:p>
            <a:r>
              <a:rPr lang="en-US" dirty="0" smtClean="0"/>
              <a:t>Click to Edit Master Title Style</a:t>
            </a:r>
            <a:endParaRPr lang="en-US" dirty="0"/>
          </a:p>
        </p:txBody>
      </p:sp>
      <p:sp>
        <p:nvSpPr>
          <p:cNvPr id="9" name="Content Placeholder 3"/>
          <p:cNvSpPr>
            <a:spLocks noGrp="1"/>
          </p:cNvSpPr>
          <p:nvPr>
            <p:ph sz="quarter" idx="12"/>
          </p:nvPr>
        </p:nvSpPr>
        <p:spPr bwMode="gray">
          <a:xfrm>
            <a:off x="488953"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3"/>
          <p:cNvSpPr>
            <a:spLocks noGrp="1"/>
          </p:cNvSpPr>
          <p:nvPr>
            <p:ph sz="quarter" idx="13"/>
          </p:nvPr>
        </p:nvSpPr>
        <p:spPr bwMode="gray">
          <a:xfrm>
            <a:off x="6326431" y="1432984"/>
            <a:ext cx="5376620" cy="4510616"/>
          </a:xfrm>
          <a:prstGeom prst="rect">
            <a:avLst/>
          </a:prstGeom>
          <a:noFill/>
        </p:spPr>
        <p:txBody>
          <a:bodyPr lIns="0" tIns="0" rIns="0" bIns="0">
            <a:noAutofit/>
          </a:bodyPr>
          <a:lstStyle>
            <a:lvl1pPr>
              <a:spcBef>
                <a:spcPts val="1600"/>
              </a:spcBef>
              <a:buClr>
                <a:schemeClr val="accent1"/>
              </a:buClr>
              <a:buFont typeface="Wingdings" pitchFamily="2" charset="2"/>
              <a:buChar char=""/>
              <a:defRPr sz="3200">
                <a:solidFill>
                  <a:schemeClr val="tx1"/>
                </a:solidFill>
                <a:latin typeface="Arial"/>
                <a:cs typeface="Arial"/>
              </a:defRPr>
            </a:lvl1pPr>
            <a:lvl2pPr>
              <a:spcBef>
                <a:spcPts val="400"/>
              </a:spcBef>
              <a:buClr>
                <a:schemeClr val="accent1"/>
              </a:buClr>
              <a:buFont typeface="Verdana" pitchFamily="34" charset="0"/>
              <a:buChar char="–"/>
              <a:defRPr sz="2667">
                <a:solidFill>
                  <a:schemeClr val="tx1"/>
                </a:solidFill>
                <a:latin typeface="Arial"/>
                <a:cs typeface="Arial"/>
              </a:defRPr>
            </a:lvl2pPr>
            <a:lvl3pPr>
              <a:spcBef>
                <a:spcPts val="400"/>
              </a:spcBef>
              <a:buClr>
                <a:schemeClr val="accent1"/>
              </a:buClr>
              <a:buFont typeface="Verdana" pitchFamily="34" charset="0"/>
              <a:buChar char="▪"/>
              <a:defRPr sz="2133">
                <a:solidFill>
                  <a:schemeClr val="tx1"/>
                </a:solidFill>
                <a:latin typeface="Arial"/>
                <a:cs typeface="Arial"/>
              </a:defRPr>
            </a:lvl3pPr>
            <a:lvl4pPr marL="2211862" indent="-383108">
              <a:spcBef>
                <a:spcPts val="400"/>
              </a:spcBef>
              <a:buClr>
                <a:schemeClr val="accent1"/>
              </a:buClr>
              <a:buFont typeface="Verdana" pitchFamily="34" charset="0"/>
              <a:buChar char="—"/>
              <a:defRPr sz="1600">
                <a:solidFill>
                  <a:schemeClr val="tx1"/>
                </a:solidFill>
                <a:latin typeface="Arial"/>
                <a:cs typeface="Arial"/>
              </a:defRPr>
            </a:lvl4pPr>
            <a:lvl5pPr>
              <a:spcBef>
                <a:spcPts val="400"/>
              </a:spcBef>
              <a:buClr>
                <a:schemeClr val="accent1"/>
              </a:buClr>
              <a:buFont typeface="Verdana" pitchFamily="34" charset="0"/>
              <a:buChar char="»"/>
              <a:defRPr sz="1467">
                <a:solidFill>
                  <a:schemeClr val="tx1"/>
                </a:solidFill>
                <a:latin typeface="Arial"/>
                <a:cs typeface="Aria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06868208"/>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Footer bar only">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3512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95848725"/>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background">
    <p:spTree>
      <p:nvGrpSpPr>
        <p:cNvPr id="1" name=""/>
        <p:cNvGrpSpPr/>
        <p:nvPr/>
      </p:nvGrpSpPr>
      <p:grpSpPr>
        <a:xfrm>
          <a:off x="0" y="0"/>
          <a:ext cx="0" cy="0"/>
          <a:chOff x="0" y="0"/>
          <a:chExt cx="0" cy="0"/>
        </a:xfrm>
      </p:grpSpPr>
      <p:sp>
        <p:nvSpPr>
          <p:cNvPr id="13" name="TextBox 12"/>
          <p:cNvSpPr txBox="1"/>
          <p:nvPr userDrawn="1"/>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Tree>
    <p:extLst>
      <p:ext uri="{BB962C8B-B14F-4D97-AF65-F5344CB8AC3E}">
        <p14:creationId xmlns:p14="http://schemas.microsoft.com/office/powerpoint/2010/main" val="2449513838"/>
      </p:ext>
    </p:extLst>
  </p:cSld>
  <p:clrMapOvr>
    <a:masterClrMapping/>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userDrawn="1">
  <p:cSld name="Pivotal Title Slide">
    <p:bg bwMode="gray">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rgbClr val="01786E"/>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 name="Picture 3" descr="Pivotal_TealOnWhite_RGB-2.eps"/>
          <p:cNvPicPr>
            <a:picLocks noChangeAspect="1"/>
          </p:cNvPicPr>
          <p:nvPr userDrawn="1"/>
        </p:nvPicPr>
        <p:blipFill>
          <a:blip r:embed="rId2">
            <a:biLevel thresh="25000"/>
            <a:extLst>
              <a:ext uri="{28A0092B-C50C-407E-A947-70E740481C1C}">
                <a14:useLocalDpi xmlns:a14="http://schemas.microsoft.com/office/drawing/2010/main" val="0"/>
              </a:ext>
            </a:extLst>
          </a:blip>
          <a:stretch>
            <a:fillRect/>
          </a:stretch>
        </p:blipFill>
        <p:spPr>
          <a:xfrm>
            <a:off x="3593959" y="2833327"/>
            <a:ext cx="5163312" cy="1208871"/>
          </a:xfrm>
          <a:prstGeom prst="rect">
            <a:avLst/>
          </a:prstGeom>
        </p:spPr>
      </p:pic>
    </p:spTree>
    <p:extLst>
      <p:ext uri="{BB962C8B-B14F-4D97-AF65-F5344CB8AC3E}">
        <p14:creationId xmlns:p14="http://schemas.microsoft.com/office/powerpoint/2010/main" val="3996440606"/>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09600" y="6356352"/>
            <a:ext cx="2844800" cy="365125"/>
          </a:xfrm>
          <a:prstGeom prst="rect">
            <a:avLst/>
          </a:prstGeom>
        </p:spPr>
        <p:txBody>
          <a:bodyPr/>
          <a:lstStyle/>
          <a:p>
            <a:fld id="{E78AEC24-B2BA-8241-8AD5-FA6BD2714D47}" type="datetimeFigureOut">
              <a:rPr lang="en-US" smtClean="0"/>
              <a:t>7/22/2021</a:t>
            </a:fld>
            <a:endParaRPr lang="en-US"/>
          </a:p>
        </p:txBody>
      </p:sp>
      <p:sp>
        <p:nvSpPr>
          <p:cNvPr id="5" name="Footer Placeholder 4"/>
          <p:cNvSpPr>
            <a:spLocks noGrp="1"/>
          </p:cNvSpPr>
          <p:nvPr>
            <p:ph type="ftr" sz="quarter" idx="11"/>
          </p:nvPr>
        </p:nvSpPr>
        <p:spPr>
          <a:xfrm>
            <a:off x="4165600" y="6356352"/>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2"/>
            <a:ext cx="2844800" cy="365125"/>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318214343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14400" y="2111123"/>
            <a:ext cx="10363200" cy="1546475"/>
          </a:xfrm>
          <a:prstGeom prst="rect">
            <a:avLst/>
          </a:prstGeom>
        </p:spPr>
        <p:txBody>
          <a:bodyPr lIns="91425" tIns="91425" rIns="91425" bIns="91425" anchor="b" anchorCtr="0"/>
          <a:lstStyle>
            <a:lvl1pPr algn="ctr">
              <a:spcBef>
                <a:spcPts val="0"/>
              </a:spcBef>
              <a:buSzPct val="100000"/>
              <a:defRPr sz="6400"/>
            </a:lvl1pPr>
            <a:lvl2pPr algn="ctr">
              <a:spcBef>
                <a:spcPts val="0"/>
              </a:spcBef>
              <a:buSzPct val="100000"/>
              <a:defRPr sz="6400"/>
            </a:lvl2pPr>
            <a:lvl3pPr algn="ctr">
              <a:spcBef>
                <a:spcPts val="0"/>
              </a:spcBef>
              <a:buSzPct val="100000"/>
              <a:defRPr sz="6400"/>
            </a:lvl3pPr>
            <a:lvl4pPr algn="ctr">
              <a:spcBef>
                <a:spcPts val="0"/>
              </a:spcBef>
              <a:buSzPct val="100000"/>
              <a:defRPr sz="6400"/>
            </a:lvl4pPr>
            <a:lvl5pPr algn="ctr">
              <a:spcBef>
                <a:spcPts val="0"/>
              </a:spcBef>
              <a:buSzPct val="100000"/>
              <a:defRPr sz="6400"/>
            </a:lvl5pPr>
            <a:lvl6pPr algn="ctr">
              <a:spcBef>
                <a:spcPts val="0"/>
              </a:spcBef>
              <a:buSzPct val="100000"/>
              <a:defRPr sz="6400"/>
            </a:lvl6pPr>
            <a:lvl7pPr algn="ctr">
              <a:spcBef>
                <a:spcPts val="0"/>
              </a:spcBef>
              <a:buSzPct val="100000"/>
              <a:defRPr sz="6400"/>
            </a:lvl7pPr>
            <a:lvl8pPr algn="ctr">
              <a:spcBef>
                <a:spcPts val="0"/>
              </a:spcBef>
              <a:buSzPct val="100000"/>
              <a:defRPr sz="6400"/>
            </a:lvl8pPr>
            <a:lvl9pPr algn="ctr">
              <a:spcBef>
                <a:spcPts val="0"/>
              </a:spcBef>
              <a:buSzPct val="100000"/>
              <a:defRPr sz="6400"/>
            </a:lvl9pPr>
          </a:lstStyle>
          <a:p>
            <a:endParaRPr/>
          </a:p>
        </p:txBody>
      </p:sp>
      <p:sp>
        <p:nvSpPr>
          <p:cNvPr id="10" name="Shape 10"/>
          <p:cNvSpPr txBox="1">
            <a:spLocks noGrp="1"/>
          </p:cNvSpPr>
          <p:nvPr>
            <p:ph type="subTitle" idx="1"/>
          </p:nvPr>
        </p:nvSpPr>
        <p:spPr>
          <a:xfrm>
            <a:off x="914400" y="3786738"/>
            <a:ext cx="10363200" cy="1046316"/>
          </a:xfrm>
          <a:prstGeom prst="rect">
            <a:avLst/>
          </a:prstGeom>
        </p:spPr>
        <p:txBody>
          <a:bodyPr lIns="91425" tIns="91425" rIns="91425" bIns="91425" anchor="t" anchorCtr="0"/>
          <a:lstStyle>
            <a:lvl1pPr algn="ctr">
              <a:spcBef>
                <a:spcPts val="0"/>
              </a:spcBef>
              <a:buClr>
                <a:schemeClr val="dk2"/>
              </a:buClr>
              <a:buNone/>
              <a:defRPr>
                <a:solidFill>
                  <a:schemeClr val="dk2"/>
                </a:solidFill>
              </a:defRPr>
            </a:lvl1pPr>
            <a:lvl2pPr algn="ctr">
              <a:spcBef>
                <a:spcPts val="0"/>
              </a:spcBef>
              <a:buClr>
                <a:schemeClr val="dk2"/>
              </a:buClr>
              <a:buSzPct val="100000"/>
              <a:buNone/>
              <a:defRPr sz="4000">
                <a:solidFill>
                  <a:schemeClr val="dk2"/>
                </a:solidFill>
              </a:defRPr>
            </a:lvl2pPr>
            <a:lvl3pPr algn="ctr">
              <a:spcBef>
                <a:spcPts val="0"/>
              </a:spcBef>
              <a:buClr>
                <a:schemeClr val="dk2"/>
              </a:buClr>
              <a:buSzPct val="100000"/>
              <a:buNone/>
              <a:defRPr sz="4000">
                <a:solidFill>
                  <a:schemeClr val="dk2"/>
                </a:solidFill>
              </a:defRPr>
            </a:lvl3pPr>
            <a:lvl4pPr algn="ctr">
              <a:spcBef>
                <a:spcPts val="0"/>
              </a:spcBef>
              <a:buClr>
                <a:schemeClr val="dk2"/>
              </a:buClr>
              <a:buSzPct val="100000"/>
              <a:buNone/>
              <a:defRPr sz="4000">
                <a:solidFill>
                  <a:schemeClr val="dk2"/>
                </a:solidFill>
              </a:defRPr>
            </a:lvl4pPr>
            <a:lvl5pPr algn="ctr">
              <a:spcBef>
                <a:spcPts val="0"/>
              </a:spcBef>
              <a:buClr>
                <a:schemeClr val="dk2"/>
              </a:buClr>
              <a:buSzPct val="100000"/>
              <a:buNone/>
              <a:defRPr sz="4000">
                <a:solidFill>
                  <a:schemeClr val="dk2"/>
                </a:solidFill>
              </a:defRPr>
            </a:lvl5pPr>
            <a:lvl6pPr algn="ctr">
              <a:spcBef>
                <a:spcPts val="0"/>
              </a:spcBef>
              <a:buClr>
                <a:schemeClr val="dk2"/>
              </a:buClr>
              <a:buSzPct val="100000"/>
              <a:buNone/>
              <a:defRPr sz="4000">
                <a:solidFill>
                  <a:schemeClr val="dk2"/>
                </a:solidFill>
              </a:defRPr>
            </a:lvl6pPr>
            <a:lvl7pPr algn="ctr">
              <a:spcBef>
                <a:spcPts val="0"/>
              </a:spcBef>
              <a:buClr>
                <a:schemeClr val="dk2"/>
              </a:buClr>
              <a:buSzPct val="100000"/>
              <a:buNone/>
              <a:defRPr sz="4000">
                <a:solidFill>
                  <a:schemeClr val="dk2"/>
                </a:solidFill>
              </a:defRPr>
            </a:lvl7pPr>
            <a:lvl8pPr algn="ctr">
              <a:spcBef>
                <a:spcPts val="0"/>
              </a:spcBef>
              <a:buClr>
                <a:schemeClr val="dk2"/>
              </a:buClr>
              <a:buSzPct val="100000"/>
              <a:buNone/>
              <a:defRPr sz="4000">
                <a:solidFill>
                  <a:schemeClr val="dk2"/>
                </a:solidFill>
              </a:defRPr>
            </a:lvl8pPr>
            <a:lvl9pPr algn="ctr">
              <a:spcBef>
                <a:spcPts val="0"/>
              </a:spcBef>
              <a:buClr>
                <a:schemeClr val="dk2"/>
              </a:buClr>
              <a:buSzPct val="100000"/>
              <a:buNone/>
              <a:defRPr sz="4000">
                <a:solidFill>
                  <a:schemeClr val="dk2"/>
                </a:solidFill>
              </a:defRPr>
            </a:lvl9pPr>
          </a:lstStyle>
          <a:p>
            <a:endParaRPr/>
          </a:p>
        </p:txBody>
      </p:sp>
      <p:sp>
        <p:nvSpPr>
          <p:cNvPr id="11" name="Shape 11"/>
          <p:cNvSpPr txBox="1">
            <a:spLocks noGrp="1"/>
          </p:cNvSpPr>
          <p:nvPr>
            <p:ph type="sldNum" idx="12"/>
          </p:nvPr>
        </p:nvSpPr>
        <p:spPr>
          <a:xfrm>
            <a:off x="11409055" y="6333133"/>
            <a:ext cx="731599" cy="524699"/>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48839350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itle and Content ">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23335" y="171452"/>
            <a:ext cx="11768799" cy="6147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423337" y="786383"/>
            <a:ext cx="11768799" cy="5598400"/>
          </a:xfrm>
          <a:prstGeom prst="rect">
            <a:avLst/>
          </a:prstGeom>
          <a:noFill/>
          <a:ln>
            <a:noFill/>
          </a:ln>
        </p:spPr>
        <p:txBody>
          <a:bodyPr lIns="91425" tIns="91425" rIns="91425" bIns="91425" anchor="t" anchorCtr="0"/>
          <a:lstStyle>
            <a:lvl1pPr marL="152396" indent="84665" rtl="0">
              <a:spcBef>
                <a:spcPts val="0"/>
              </a:spcBef>
              <a:buFont typeface="Arial"/>
              <a:buChar char=" "/>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128190458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Only, no circles">
    <p:spTree>
      <p:nvGrpSpPr>
        <p:cNvPr id="1" name=""/>
        <p:cNvGrpSpPr/>
        <p:nvPr/>
      </p:nvGrpSpPr>
      <p:grpSpPr>
        <a:xfrm>
          <a:off x="0" y="0"/>
          <a:ext cx="0" cy="0"/>
          <a:chOff x="0" y="0"/>
          <a:chExt cx="0" cy="0"/>
        </a:xfrm>
      </p:grpSpPr>
      <p:sp>
        <p:nvSpPr>
          <p:cNvPr id="4" name="Title 1"/>
          <p:cNvSpPr>
            <a:spLocks noGrp="1"/>
          </p:cNvSpPr>
          <p:nvPr>
            <p:ph type="title" hasCustomPrompt="1"/>
          </p:nvPr>
        </p:nvSpPr>
        <p:spPr bwMode="gray">
          <a:xfrm>
            <a:off x="488951" y="433918"/>
            <a:ext cx="11214100" cy="613833"/>
          </a:xfrm>
          <a:prstGeom prst="rect">
            <a:avLst/>
          </a:prstGeom>
          <a:noFill/>
        </p:spPr>
        <p:txBody>
          <a:bodyPr lIns="0" tIns="0" rIns="0" bIns="0" anchor="t" anchorCtr="0"/>
          <a:lstStyle>
            <a:lvl1pPr>
              <a:lnSpc>
                <a:spcPct val="90000"/>
              </a:lnSpc>
              <a:defRPr sz="4267">
                <a:solidFill>
                  <a:srgbClr val="00685D"/>
                </a:solidFill>
                <a:latin typeface="Arial"/>
                <a:cs typeface="Aria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96737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184005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724175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07777"/>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55008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15553"/>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39157"/>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6189666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3052118"/>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47184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A7EDD0D-0754-48CD-8722-2AC33B838D0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85B37962-324A-4F1F-B7E7-61A51D8622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E2A41033-A8CF-4AB5-90AA-C54651A1B337}"/>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5EA9F7D4-54B0-4004-8A56-F92C6581685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4F618CF-3C59-4F65-B6B1-DAC3E3069F8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9974261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193025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7777"/>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7777"/>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8783723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405558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256783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19973"/>
            <a:ext cx="9401560" cy="1813445"/>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923130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D20EE70-6F0C-43C2-8ADA-29C85A777FC4}"/>
              </a:ext>
            </a:extLst>
          </p:cNvPr>
          <p:cNvGrpSpPr/>
          <p:nvPr userDrawn="1"/>
        </p:nvGrpSpPr>
        <p:grpSpPr>
          <a:xfrm>
            <a:off x="436379" y="6431005"/>
            <a:ext cx="11326085" cy="94962"/>
            <a:chOff x="445128" y="6559056"/>
            <a:chExt cx="11553197" cy="96853"/>
          </a:xfrm>
        </p:grpSpPr>
        <p:sp>
          <p:nvSpPr>
            <p:cNvPr id="3" name="TextBox 2">
              <a:extLst>
                <a:ext uri="{FF2B5EF4-FFF2-40B4-BE49-F238E27FC236}">
                  <a16:creationId xmlns:a16="http://schemas.microsoft.com/office/drawing/2014/main" id="{5110FD90-C7F9-4813-8A8F-42FEE78E3A4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4" name="Freeform: Shape 3">
              <a:extLst>
                <a:ext uri="{FF2B5EF4-FFF2-40B4-BE49-F238E27FC236}">
                  <a16:creationId xmlns:a16="http://schemas.microsoft.com/office/drawing/2014/main" id="{1E67D3E8-AC72-49F5-B145-C7F5455C6921}"/>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07008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53521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422469762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1_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smtClean="0"/>
              <a:t>마스터 제목 스타일 편집</a:t>
            </a:r>
            <a:endParaRPr lang="ko-KR" altLang="en-US"/>
          </a:p>
        </p:txBody>
      </p:sp>
      <p:sp>
        <p:nvSpPr>
          <p:cNvPr id="3" name="내용 개체 틀 2"/>
          <p:cNvSpPr>
            <a:spLocks noGrp="1"/>
          </p:cNvSpPr>
          <p:nvPr>
            <p:ph idx="1"/>
          </p:nvPr>
        </p:nvSpPr>
        <p:spPr/>
        <p:txBody>
          <a:bodyPr/>
          <a:lstStyle/>
          <a:p>
            <a:pPr lvl="0"/>
            <a:r>
              <a:rPr lang="ko-KR" altLang="en-US" dirty="0" smtClean="0"/>
              <a:t>마스터 텍스트 스타일 편집</a:t>
            </a:r>
          </a:p>
          <a:p>
            <a:pPr lvl="1"/>
            <a:r>
              <a:rPr lang="ko-KR" altLang="en-US" dirty="0" smtClean="0"/>
              <a:t>둘째 수준</a:t>
            </a:r>
          </a:p>
          <a:p>
            <a:pPr lvl="2"/>
            <a:r>
              <a:rPr lang="ko-KR" altLang="en-US" dirty="0" smtClean="0"/>
              <a:t>셋째 수준</a:t>
            </a:r>
          </a:p>
          <a:p>
            <a:pPr lvl="3"/>
            <a:r>
              <a:rPr lang="ko-KR" altLang="en-US" dirty="0" smtClean="0"/>
              <a:t>넷째 수준</a:t>
            </a:r>
          </a:p>
          <a:p>
            <a:pPr lvl="4"/>
            <a:r>
              <a:rPr lang="ko-KR" altLang="en-US" dirty="0" smtClean="0"/>
              <a:t>다섯째 수준</a:t>
            </a:r>
            <a:endParaRPr lang="ko-KR" altLang="en-US" dirty="0"/>
          </a:p>
        </p:txBody>
      </p:sp>
      <p:sp>
        <p:nvSpPr>
          <p:cNvPr id="4" name="날짜 개체 틀 3"/>
          <p:cNvSpPr>
            <a:spLocks noGrp="1"/>
          </p:cNvSpPr>
          <p:nvPr>
            <p:ph type="dt" sz="half" idx="10"/>
          </p:nvPr>
        </p:nvSpPr>
        <p:spPr/>
        <p:txBody>
          <a:bodyPr/>
          <a:lstStyle/>
          <a:p>
            <a:fld id="{C5FAAF86-5912-4935-8F8C-9284D253C3BA}" type="datetimeFigureOut">
              <a:rPr lang="ko-KR" altLang="en-US" smtClean="0"/>
              <a:t>2021-07-22</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4CD99D7-97AA-463C-B327-D3CEA59A3487}" type="slidenum">
              <a:rPr lang="ko-KR" altLang="en-US" smtClean="0"/>
              <a:t>‹#›</a:t>
            </a:fld>
            <a:endParaRPr lang="ko-KR" altLang="en-US"/>
          </a:p>
        </p:txBody>
      </p:sp>
    </p:spTree>
    <p:extLst>
      <p:ext uri="{BB962C8B-B14F-4D97-AF65-F5344CB8AC3E}">
        <p14:creationId xmlns:p14="http://schemas.microsoft.com/office/powerpoint/2010/main" val="1555647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4400" strike="noStrike" spc="-147" baseline="0">
                <a:solidFill>
                  <a:srgbClr val="000000"/>
                </a:solidFill>
              </a:defRPr>
            </a:lvl1pPr>
          </a:lstStyle>
          <a:p>
            <a:r>
              <a:rPr lang="en-US" dirty="0"/>
              <a:t>Microsoft 365</a:t>
            </a:r>
            <a:br>
              <a:rPr lang="en-US" dirty="0"/>
            </a:br>
            <a:r>
              <a:rPr lang="en-US" dirty="0"/>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457200" indent="-457200">
              <a:lnSpc>
                <a:spcPct val="100000"/>
              </a:lnSpc>
              <a:spcBef>
                <a:spcPts val="0"/>
              </a:spcBef>
              <a:buFont typeface="Wingdings" panose="05000000000000000000" pitchFamily="2" charset="2"/>
              <a:buChar char="§"/>
              <a:defRPr sz="2800" spc="0" baseline="0">
                <a:solidFill>
                  <a:srgbClr val="000000"/>
                </a:solidFill>
                <a:latin typeface="+mn-lt"/>
              </a:defRPr>
            </a:lvl1pPr>
          </a:lstStyle>
          <a:p>
            <a:pPr lvl="0"/>
            <a:r>
              <a:rPr lang="en-US" dirty="0"/>
              <a:t>Author name</a:t>
            </a:r>
          </a:p>
          <a:p>
            <a:pPr lvl="0"/>
            <a:r>
              <a:rPr lang="en-US" dirty="0"/>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178827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478D71-9DD5-4311-BA73-93020E8A607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A26E8B09-7AD4-4103-8809-08A66DBE5D57}"/>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B0AFB49-D202-425D-BE8B-C3FA9F6AA1B0}"/>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DB4CE85-6D8D-4BB1-971C-D354BF8F0235}"/>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6" name="바닥글 개체 틀 5">
            <a:extLst>
              <a:ext uri="{FF2B5EF4-FFF2-40B4-BE49-F238E27FC236}">
                <a16:creationId xmlns:a16="http://schemas.microsoft.com/office/drawing/2014/main" id="{2AC41D07-495E-4137-927A-000D588B2C9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2308552-246E-4983-9977-F7B13D31ED7E}"/>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2183084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31559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0264" y="2404949"/>
            <a:ext cx="3508576" cy="656750"/>
          </a:xfrm>
        </p:spPr>
        <p:txBody>
          <a:bodyPr lIns="0" tIns="0" rIns="0" bIns="0"/>
          <a:lstStyle>
            <a:lvl1pPr>
              <a:defRPr sz="4000" spc="0" baseline="0">
                <a:solidFill>
                  <a:srgbClr val="000000"/>
                </a:solidFill>
              </a:defRPr>
            </a:lvl1pPr>
          </a:lstStyle>
          <a:p>
            <a:r>
              <a:rPr lang="en-US" dirty="0" smtClean="0"/>
              <a:t>Contents</a:t>
            </a:r>
            <a:endParaRPr lang="en-US" dirty="0"/>
          </a:p>
        </p:txBody>
      </p:sp>
      <p:sp>
        <p:nvSpPr>
          <p:cNvPr id="4" name="Text Placeholder 3"/>
          <p:cNvSpPr>
            <a:spLocks noGrp="1"/>
          </p:cNvSpPr>
          <p:nvPr>
            <p:ph type="body" sz="quarter" idx="10" hasCustomPrompt="1"/>
          </p:nvPr>
        </p:nvSpPr>
        <p:spPr>
          <a:xfrm>
            <a:off x="6541495" y="1234491"/>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2800" spc="0" baseline="0">
                <a:solidFill>
                  <a:schemeClr val="accent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a:p>
            <a:pPr lvl="0"/>
            <a:r>
              <a:rPr lang="en-US" dirty="0"/>
              <a:t>##	Section title</a:t>
            </a:r>
          </a:p>
        </p:txBody>
      </p:sp>
    </p:spTree>
    <p:extLst>
      <p:ext uri="{BB962C8B-B14F-4D97-AF65-F5344CB8AC3E}">
        <p14:creationId xmlns:p14="http://schemas.microsoft.com/office/powerpoint/2010/main" val="14897197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514350" indent="-514350">
              <a:lnSpc>
                <a:spcPct val="90000"/>
              </a:lnSpc>
              <a:spcBef>
                <a:spcPts val="0"/>
              </a:spcBef>
              <a:spcAft>
                <a:spcPts val="1273"/>
              </a:spcAft>
              <a:buFont typeface="Wingdings" panose="05000000000000000000" pitchFamily="2" charset="2"/>
              <a:buChar char="§"/>
              <a:defRPr sz="2549" b="0" i="0">
                <a:solidFill>
                  <a:srgbClr val="000000"/>
                </a:solidFill>
                <a:latin typeface="+mn-lt"/>
              </a:defRPr>
            </a:lvl1pPr>
            <a:lvl2pPr marL="681254" indent="-457200">
              <a:lnSpc>
                <a:spcPct val="90000"/>
              </a:lnSpc>
              <a:spcBef>
                <a:spcPts val="0"/>
              </a:spcBef>
              <a:spcAft>
                <a:spcPts val="1273"/>
              </a:spcAft>
              <a:buFont typeface="Wingdings" panose="05000000000000000000" pitchFamily="2" charset="2"/>
              <a:buChar char="§"/>
              <a:defRPr sz="1961">
                <a:solidFill>
                  <a:srgbClr val="000000"/>
                </a:solidFill>
              </a:defRPr>
            </a:lvl2pPr>
            <a:lvl3pPr marL="905307" indent="-457200">
              <a:spcBef>
                <a:spcPts val="0"/>
              </a:spcBef>
              <a:spcAft>
                <a:spcPts val="1273"/>
              </a:spcAft>
              <a:buFont typeface="Wingdings" panose="05000000000000000000" pitchFamily="2" charset="2"/>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dirty="0"/>
              <a:t>First level Segoe UI 26pt</a:t>
            </a:r>
          </a:p>
          <a:p>
            <a:pPr lvl="1"/>
            <a:r>
              <a:rPr lang="en-US" dirty="0"/>
              <a:t>Second level Segoe UI 20pt</a:t>
            </a:r>
          </a:p>
          <a:p>
            <a:pPr lvl="2"/>
            <a:r>
              <a:rPr lang="en-US" dirty="0"/>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17059391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38574396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9651609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4880487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94836273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accent1"/>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76602900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395755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371130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2171E32-522F-41BB-833B-545F70D3E5A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868BA206-4D58-4D9B-9948-EA60AE6A7F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D054F336-173D-4B8E-9601-FB1E37DF5AD2}"/>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F7747CB8-EE29-428E-8F1F-ACD5A43501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5299DD1-8901-456C-9007-13C6246591F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C0A924E-6895-4C43-8EAE-BEA4DCE919BE}"/>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8" name="바닥글 개체 틀 7">
            <a:extLst>
              <a:ext uri="{FF2B5EF4-FFF2-40B4-BE49-F238E27FC236}">
                <a16:creationId xmlns:a16="http://schemas.microsoft.com/office/drawing/2014/main" id="{C59FA1F0-753A-4F7B-8348-73A44B312EBB}"/>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360B2F48-B08B-4155-BE96-A925B7FFC6B6}"/>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928944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2028804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tx1"/>
                    </a:gs>
                    <a:gs pos="100000">
                      <a:schemeClr val="tx1"/>
                    </a:gs>
                  </a:gsLst>
                  <a:lin ang="5400000" scaled="0"/>
                </a:gra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tx1"/>
                    </a:gs>
                    <a:gs pos="100000">
                      <a:schemeClr val="tx1"/>
                    </a:gs>
                  </a:gsLst>
                  <a:lin ang="5400000" scaled="0"/>
                </a:gra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538195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gradFill>
                  <a:gsLst>
                    <a:gs pos="0">
                      <a:schemeClr val="bg1"/>
                    </a:gs>
                    <a:gs pos="100000">
                      <a:schemeClr val="bg1"/>
                    </a:gs>
                  </a:gsLst>
                  <a:lin ang="5400000" scaled="0"/>
                </a:gra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gradFill>
                  <a:gsLst>
                    <a:gs pos="0">
                      <a:schemeClr val="bg1"/>
                    </a:gs>
                    <a:gs pos="100000">
                      <a:schemeClr val="bg1"/>
                    </a:gs>
                  </a:gsLst>
                  <a:lin ang="5400000" scaled="0"/>
                </a:gra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2753376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gradFill>
                  <a:gsLst>
                    <a:gs pos="0">
                      <a:schemeClr val="tx1"/>
                    </a:gs>
                    <a:gs pos="100000">
                      <a:schemeClr val="tx1"/>
                    </a:gs>
                  </a:gsLst>
                  <a:lin ang="5400000" scaled="0"/>
                </a:gra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gradFill>
                  <a:gsLst>
                    <a:gs pos="0">
                      <a:schemeClr val="accent1"/>
                    </a:gs>
                    <a:gs pos="100000">
                      <a:schemeClr val="accent1"/>
                    </a:gs>
                  </a:gsLst>
                  <a:lin ang="5400000" scaled="0"/>
                </a:gra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37452764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gradFill>
                  <a:gsLst>
                    <a:gs pos="0">
                      <a:schemeClr val="tx1"/>
                    </a:gs>
                    <a:gs pos="100000">
                      <a:schemeClr val="tx1"/>
                    </a:gs>
                  </a:gsLst>
                  <a:lin ang="5400000" scaled="0"/>
                </a:gradFill>
              </a:defRPr>
            </a:lvl2pPr>
            <a:lvl3pPr marL="448193" indent="0">
              <a:spcBef>
                <a:spcPts val="0"/>
              </a:spcBef>
              <a:spcAft>
                <a:spcPts val="1274"/>
              </a:spcAft>
              <a:buNone/>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3773320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gradFill>
                  <a:gsLst>
                    <a:gs pos="0">
                      <a:schemeClr val="tx1"/>
                    </a:gs>
                    <a:gs pos="100000">
                      <a:schemeClr val="tx1"/>
                    </a:gs>
                  </a:gsLst>
                  <a:lin ang="5400000" scaled="0"/>
                </a:gra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2pPr>
            <a:lvl3pPr marL="806748" indent="-224097">
              <a:spcBef>
                <a:spcPts val="0"/>
              </a:spcBef>
              <a:spcAft>
                <a:spcPts val="1274"/>
              </a:spcAft>
              <a:buClr>
                <a:srgbClr val="000000"/>
              </a:buClr>
              <a:buSzPct val="77000"/>
              <a:buFont typeface="Arial" panose="020B0604020202020204" pitchFamily="34" charset="0"/>
              <a:buChar char="•"/>
              <a:defRPr sz="1961">
                <a:gradFill>
                  <a:gsLst>
                    <a:gs pos="0">
                      <a:schemeClr val="tx1"/>
                    </a:gs>
                    <a:gs pos="100000">
                      <a:schemeClr val="tx1"/>
                    </a:gs>
                  </a:gsLst>
                  <a:lin ang="5400000" scaled="0"/>
                </a:gra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gradFill>
                  <a:gsLst>
                    <a:gs pos="0">
                      <a:schemeClr val="tx1"/>
                    </a:gs>
                    <a:gs pos="100000">
                      <a:schemeClr val="tx1"/>
                    </a:gs>
                  </a:gsLst>
                  <a:lin ang="5400000" scaled="0"/>
                </a:gra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5824818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Tree>
    <p:extLst>
      <p:ext uri="{BB962C8B-B14F-4D97-AF65-F5344CB8AC3E}">
        <p14:creationId xmlns:p14="http://schemas.microsoft.com/office/powerpoint/2010/main" val="3694765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4" y="1106226"/>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393922655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gradFill>
                  <a:gsLst>
                    <a:gs pos="0">
                      <a:schemeClr val="tx1"/>
                    </a:gs>
                    <a:gs pos="100000">
                      <a:schemeClr val="tx1"/>
                    </a:gs>
                  </a:gsLst>
                  <a:lin ang="5400000" scaled="0"/>
                </a:gra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Device layout</a:t>
            </a:r>
          </a:p>
        </p:txBody>
      </p:sp>
    </p:spTree>
    <p:extLst>
      <p:ext uri="{BB962C8B-B14F-4D97-AF65-F5344CB8AC3E}">
        <p14:creationId xmlns:p14="http://schemas.microsoft.com/office/powerpoint/2010/main" val="38817068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6730027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EBCBA06-5024-44F1-9C61-50500545563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A5007553-4C87-468D-9F2D-FB60327990C0}"/>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4" name="바닥글 개체 틀 3">
            <a:extLst>
              <a:ext uri="{FF2B5EF4-FFF2-40B4-BE49-F238E27FC236}">
                <a16:creationId xmlns:a16="http://schemas.microsoft.com/office/drawing/2014/main" id="{D9AE54FA-3674-4746-BF82-EC7EBD918924}"/>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913DC853-FD31-4E8D-B420-7A33B8790983}"/>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47538991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a:outerShdw blurRad="76200" algn="ctr" rotWithShape="0">
              <a:schemeClr val="bg2">
                <a:lumMod val="50000"/>
                <a:alpha val="8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gradFill>
                  <a:gsLst>
                    <a:gs pos="0">
                      <a:schemeClr val="tx1"/>
                    </a:gs>
                    <a:gs pos="100000">
                      <a:schemeClr val="tx1"/>
                    </a:gs>
                  </a:gsLst>
                  <a:lin ang="5400000" scaled="0"/>
                </a:gradFill>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lang="en-US" sz="1568" b="1" kern="1200" spc="0" baseline="0" dirty="0">
                <a:gradFill>
                  <a:gsLst>
                    <a:gs pos="0">
                      <a:schemeClr val="accent1"/>
                    </a:gs>
                    <a:gs pos="100000">
                      <a:schemeClr val="accent1"/>
                    </a:gs>
                  </a:gsLst>
                  <a:lin ang="5400000" scaled="0"/>
                </a:gradFill>
                <a:latin typeface="+mj-lt"/>
                <a:ea typeface="+mn-ea"/>
                <a:cs typeface="+mn-cs"/>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gradFill>
                  <a:gsLst>
                    <a:gs pos="0">
                      <a:schemeClr val="tx1"/>
                    </a:gs>
                    <a:gs pos="100000">
                      <a:schemeClr val="tx1"/>
                    </a:gs>
                  </a:gsLst>
                  <a:lin ang="5400000" scaled="0"/>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784"/>
              </a:spcAft>
              <a:buClrTx/>
              <a:buSzPct val="90000"/>
              <a:buFont typeface="Wingdings" panose="05000000000000000000" pitchFamily="2" charset="2"/>
              <a:buNone/>
              <a:tabLst/>
            </a:pPr>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5498146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gradFill>
                  <a:gsLst>
                    <a:gs pos="0">
                      <a:schemeClr val="tx1"/>
                    </a:gs>
                    <a:gs pos="100000">
                      <a:schemeClr val="tx1"/>
                    </a:gs>
                  </a:gsLst>
                  <a:lin ang="5400000" scaled="0"/>
                </a:gra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Table layout</a:t>
            </a:r>
          </a:p>
        </p:txBody>
      </p:sp>
    </p:spTree>
    <p:extLst>
      <p:ext uri="{BB962C8B-B14F-4D97-AF65-F5344CB8AC3E}">
        <p14:creationId xmlns:p14="http://schemas.microsoft.com/office/powerpoint/2010/main" val="294813078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624515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gradFill>
                  <a:gsLst>
                    <a:gs pos="0">
                      <a:schemeClr val="tx1"/>
                    </a:gs>
                    <a:gs pos="100000">
                      <a:schemeClr val="tx1"/>
                    </a:gs>
                  </a:gsLst>
                  <a:lin ang="5400000" scaled="0"/>
                </a:gradFill>
              </a:defRPr>
            </a:lvl1pPr>
          </a:lstStyle>
          <a:p>
            <a:pPr marL="0" lvl="0">
              <a:lnSpc>
                <a:spcPts val="5490"/>
              </a:lnSpc>
            </a:pPr>
            <a:r>
              <a:rPr lang="en-US"/>
              <a:t>Section title</a:t>
            </a:r>
          </a:p>
        </p:txBody>
      </p:sp>
    </p:spTree>
    <p:extLst>
      <p:ext uri="{BB962C8B-B14F-4D97-AF65-F5344CB8AC3E}">
        <p14:creationId xmlns:p14="http://schemas.microsoft.com/office/powerpoint/2010/main" val="1302019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4_Section_title_slide">
    <p:bg>
      <p:bgPr>
        <a:solidFill>
          <a:srgbClr val="000000"/>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288780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6265777" y="465889"/>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22431138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_Section_title_slide">
    <p:bg>
      <p:bgPr>
        <a:solidFill>
          <a:srgbClr val="000000"/>
        </a:solidFill>
        <a:effectLst/>
      </p:bgPr>
    </p:bg>
    <p:spTree>
      <p:nvGrpSpPr>
        <p:cNvPr id="1" name=""/>
        <p:cNvGrpSpPr/>
        <p:nvPr/>
      </p:nvGrpSpPr>
      <p:grpSpPr>
        <a:xfrm>
          <a:off x="0" y="0"/>
          <a:ext cx="0" cy="0"/>
          <a:chOff x="0" y="0"/>
          <a:chExt cx="0" cy="0"/>
        </a:xfrm>
      </p:grpSpPr>
      <p:sp>
        <p:nvSpPr>
          <p:cNvPr id="9" name="Picture Placeholder">
            <a:extLst>
              <a:ext uri="{FF2B5EF4-FFF2-40B4-BE49-F238E27FC236}">
                <a16:creationId xmlns:a16="http://schemas.microsoft.com/office/drawing/2014/main" id="{DEB1002C-678D-4DE8-8F18-213FFC9924FF}"/>
              </a:ext>
            </a:extLst>
          </p:cNvPr>
          <p:cNvSpPr>
            <a:spLocks noGrp="1"/>
          </p:cNvSpPr>
          <p:nvPr>
            <p:ph type="pic" sz="quarter" idx="13" hasCustomPrompt="1"/>
          </p:nvPr>
        </p:nvSpPr>
        <p:spPr bwMode="gray">
          <a:xfrm>
            <a:off x="1" y="465890"/>
            <a:ext cx="5926223" cy="5926223"/>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6537513" y="2670978"/>
            <a:ext cx="4636065" cy="758022"/>
          </a:xfrm>
          <a:prstGeom prst="rect">
            <a:avLst/>
          </a:prstGeom>
        </p:spPr>
        <p:txBody>
          <a:bodyPr vert="horz" wrap="square" lIns="0" tIns="164592" rIns="0" bIns="0" rtlCol="0" anchor="b" anchorCtr="0">
            <a:noAutofit/>
          </a:bodyPr>
          <a:lstStyle>
            <a:lvl1pPr>
              <a:defRPr sz="3920">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655728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751" fontAlgn="base">
              <a:spcBef>
                <a:spcPct val="0"/>
              </a:spcBef>
              <a:spcAft>
                <a:spcPct val="0"/>
              </a:spcAft>
            </a:pPr>
            <a:r>
              <a:rPr lang="en-US"/>
              <a:t>Description</a:t>
            </a:r>
          </a:p>
        </p:txBody>
      </p:sp>
    </p:spTree>
    <p:extLst>
      <p:ext uri="{BB962C8B-B14F-4D97-AF65-F5344CB8AC3E}">
        <p14:creationId xmlns:p14="http://schemas.microsoft.com/office/powerpoint/2010/main" val="1681206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35" presetClass="path" presetSubtype="0" decel="100000" fill="hold" grpId="1" nodeType="withEffect">
                                  <p:stCondLst>
                                    <p:cond delay="0"/>
                                  </p:stCondLst>
                                  <p:childTnLst>
                                    <p:animMotion origin="layout" path="M 1.25E-6 0 L -0.48464 0 " pathEditMode="relative" rAng="0" ptsTypes="AA">
                                      <p:cBhvr>
                                        <p:cTn id="9" dur="1250" spd="-100000" fill="hold"/>
                                        <p:tgtEl>
                                          <p:spTgt spid="9"/>
                                        </p:tgtEl>
                                        <p:attrNameLst>
                                          <p:attrName>ppt_x</p:attrName>
                                          <p:attrName>ppt_y</p:attrName>
                                        </p:attrNameLst>
                                      </p:cBhvr>
                                      <p:rCtr x="-242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Section_3_pillar_slide">
    <p:bg>
      <p:bgPr>
        <a:solidFill>
          <a:srgbClr val="000000"/>
        </a:solidFill>
        <a:effectLst/>
      </p:bgPr>
    </p:bg>
    <p:spTree>
      <p:nvGrpSpPr>
        <p:cNvPr id="1" name=""/>
        <p:cNvGrpSpPr/>
        <p:nvPr/>
      </p:nvGrpSpPr>
      <p:grpSpPr>
        <a:xfrm>
          <a:off x="0" y="0"/>
          <a:ext cx="0" cy="0"/>
          <a:chOff x="0" y="0"/>
          <a:chExt cx="0" cy="0"/>
        </a:xfrm>
      </p:grpSpPr>
      <p:sp>
        <p:nvSpPr>
          <p:cNvPr id="49" name="Text Placeholder 8">
            <a:extLst>
              <a:ext uri="{FF2B5EF4-FFF2-40B4-BE49-F238E27FC236}">
                <a16:creationId xmlns:a16="http://schemas.microsoft.com/office/drawing/2014/main" id="{56D1C8BD-883D-4CB5-ABDB-551ECA10840B}"/>
              </a:ext>
            </a:extLst>
          </p:cNvPr>
          <p:cNvSpPr>
            <a:spLocks noGrp="1"/>
          </p:cNvSpPr>
          <p:nvPr>
            <p:ph type="body" sz="quarter" idx="18" hasCustomPrompt="1"/>
          </p:nvPr>
        </p:nvSpPr>
        <p:spPr>
          <a:xfrm>
            <a:off x="1081153"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0" name="Text Placeholder 8">
            <a:extLst>
              <a:ext uri="{FF2B5EF4-FFF2-40B4-BE49-F238E27FC236}">
                <a16:creationId xmlns:a16="http://schemas.microsoft.com/office/drawing/2014/main" id="{7FEB9980-E79D-4642-A805-438A31BFE40F}"/>
              </a:ext>
            </a:extLst>
          </p:cNvPr>
          <p:cNvSpPr>
            <a:spLocks noGrp="1"/>
          </p:cNvSpPr>
          <p:nvPr>
            <p:ph type="body" sz="quarter" idx="19" hasCustomPrompt="1"/>
          </p:nvPr>
        </p:nvSpPr>
        <p:spPr>
          <a:xfrm>
            <a:off x="1081153"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1" name="Text Placeholder 8">
            <a:extLst>
              <a:ext uri="{FF2B5EF4-FFF2-40B4-BE49-F238E27FC236}">
                <a16:creationId xmlns:a16="http://schemas.microsoft.com/office/drawing/2014/main" id="{307BD414-63B1-4A43-B107-744BBBE4E7C0}"/>
              </a:ext>
            </a:extLst>
          </p:cNvPr>
          <p:cNvSpPr>
            <a:spLocks noGrp="1"/>
          </p:cNvSpPr>
          <p:nvPr>
            <p:ph type="body" sz="quarter" idx="20" hasCustomPrompt="1"/>
          </p:nvPr>
        </p:nvSpPr>
        <p:spPr>
          <a:xfrm>
            <a:off x="4680820"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2" name="Text Placeholder 8">
            <a:extLst>
              <a:ext uri="{FF2B5EF4-FFF2-40B4-BE49-F238E27FC236}">
                <a16:creationId xmlns:a16="http://schemas.microsoft.com/office/drawing/2014/main" id="{727C7F1D-CDA1-400C-B9FC-353A591CDCDE}"/>
              </a:ext>
            </a:extLst>
          </p:cNvPr>
          <p:cNvSpPr>
            <a:spLocks noGrp="1"/>
          </p:cNvSpPr>
          <p:nvPr>
            <p:ph type="body" sz="quarter" idx="21" hasCustomPrompt="1"/>
          </p:nvPr>
        </p:nvSpPr>
        <p:spPr>
          <a:xfrm>
            <a:off x="4680820"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53" name="Text Placeholder 8">
            <a:extLst>
              <a:ext uri="{FF2B5EF4-FFF2-40B4-BE49-F238E27FC236}">
                <a16:creationId xmlns:a16="http://schemas.microsoft.com/office/drawing/2014/main" id="{FE19FCD9-EBB0-437C-9DC2-D5F27272E3B0}"/>
              </a:ext>
            </a:extLst>
          </p:cNvPr>
          <p:cNvSpPr>
            <a:spLocks noGrp="1"/>
          </p:cNvSpPr>
          <p:nvPr>
            <p:ph type="body" sz="quarter" idx="22" hasCustomPrompt="1"/>
          </p:nvPr>
        </p:nvSpPr>
        <p:spPr>
          <a:xfrm>
            <a:off x="8282826" y="4274160"/>
            <a:ext cx="2830361"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54" name="Text Placeholder 8">
            <a:extLst>
              <a:ext uri="{FF2B5EF4-FFF2-40B4-BE49-F238E27FC236}">
                <a16:creationId xmlns:a16="http://schemas.microsoft.com/office/drawing/2014/main" id="{870E18EA-D4DA-4F14-B304-C7FFB35D24E0}"/>
              </a:ext>
            </a:extLst>
          </p:cNvPr>
          <p:cNvSpPr>
            <a:spLocks noGrp="1"/>
          </p:cNvSpPr>
          <p:nvPr>
            <p:ph type="body" sz="quarter" idx="23" hasCustomPrompt="1"/>
          </p:nvPr>
        </p:nvSpPr>
        <p:spPr>
          <a:xfrm>
            <a:off x="8282826" y="4944469"/>
            <a:ext cx="2830361"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5" name="Straight Connector 14">
            <a:extLst>
              <a:ext uri="{FF2B5EF4-FFF2-40B4-BE49-F238E27FC236}">
                <a16:creationId xmlns:a16="http://schemas.microsoft.com/office/drawing/2014/main" id="{D2A2462C-FE1D-4299-AA5C-6C8B757AC987}"/>
              </a:ext>
            </a:extLst>
          </p:cNvPr>
          <p:cNvCxnSpPr/>
          <p:nvPr userDrawn="1"/>
        </p:nvCxnSpPr>
        <p:spPr>
          <a:xfrm>
            <a:off x="1078812"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FEF63DC-1438-4C20-94B8-7EBD5DEB6FB1}"/>
              </a:ext>
            </a:extLst>
          </p:cNvPr>
          <p:cNvCxnSpPr/>
          <p:nvPr userDrawn="1"/>
        </p:nvCxnSpPr>
        <p:spPr>
          <a:xfrm>
            <a:off x="4678479"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66E28BD-8034-48FA-AF93-CA3A2E9747A1}"/>
              </a:ext>
            </a:extLst>
          </p:cNvPr>
          <p:cNvCxnSpPr/>
          <p:nvPr userDrawn="1"/>
        </p:nvCxnSpPr>
        <p:spPr>
          <a:xfrm>
            <a:off x="8280485" y="4075663"/>
            <a:ext cx="283270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58775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Section_3_pillar_stat_slide">
    <p:bg>
      <p:bgPr>
        <a:solidFill>
          <a:srgbClr val="00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AB4445D-F941-46F7-88D2-7A6E4CCC3B54}"/>
              </a:ext>
            </a:extLst>
          </p:cNvPr>
          <p:cNvSpPr/>
          <p:nvPr userDrawn="1"/>
        </p:nvSpPr>
        <p:spPr bwMode="auto">
          <a:xfrm>
            <a:off x="9220062" y="1768361"/>
            <a:ext cx="2420347" cy="3694203"/>
          </a:xfrm>
          <a:prstGeom prst="rect">
            <a:avLst/>
          </a:prstGeom>
          <a:solidFill>
            <a:schemeClr val="accent1"/>
          </a:solidFill>
          <a:ln>
            <a:noFill/>
            <a:headEnd type="none" w="med" len="med"/>
            <a:tailEnd type="none" w="med" len="med"/>
          </a:ln>
          <a:effectLst>
            <a:outerShdw blurRad="254000" dist="50800" dir="27000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3"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3"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599632"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599632"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20" name="Text Placeholder 8">
            <a:extLst>
              <a:ext uri="{FF2B5EF4-FFF2-40B4-BE49-F238E27FC236}">
                <a16:creationId xmlns:a16="http://schemas.microsoft.com/office/drawing/2014/main" id="{DDBB9F26-3BDE-42F6-B0F7-A8EA1A2B6621}"/>
              </a:ext>
            </a:extLst>
          </p:cNvPr>
          <p:cNvSpPr>
            <a:spLocks noGrp="1"/>
          </p:cNvSpPr>
          <p:nvPr>
            <p:ph type="body" sz="quarter" idx="24" hasCustomPrompt="1"/>
          </p:nvPr>
        </p:nvSpPr>
        <p:spPr>
          <a:xfrm>
            <a:off x="9395220" y="2248602"/>
            <a:ext cx="1410481" cy="1463378"/>
          </a:xfrm>
        </p:spPr>
        <p:txBody>
          <a:bodyPr tIns="0" bIns="0" anchor="b" anchorCtr="0">
            <a:noAutofit/>
          </a:bodyPr>
          <a:lstStyle>
            <a:lvl1pPr algn="r">
              <a:defRPr sz="7842">
                <a:gradFill>
                  <a:gsLst>
                    <a:gs pos="0">
                      <a:schemeClr val="bg1"/>
                    </a:gs>
                    <a:gs pos="100000">
                      <a:schemeClr val="bg1"/>
                    </a:gs>
                  </a:gsLst>
                  <a:lin ang="5400000" scaled="0"/>
                </a:gradFill>
                <a:latin typeface="+mj-lt"/>
              </a:defRPr>
            </a:lvl1pPr>
          </a:lstStyle>
          <a:p>
            <a:pPr lvl="0"/>
            <a:r>
              <a:rPr lang="en-US"/>
              <a:t>##</a:t>
            </a:r>
          </a:p>
        </p:txBody>
      </p:sp>
      <p:sp>
        <p:nvSpPr>
          <p:cNvPr id="21" name="Text Placeholder 8">
            <a:extLst>
              <a:ext uri="{FF2B5EF4-FFF2-40B4-BE49-F238E27FC236}">
                <a16:creationId xmlns:a16="http://schemas.microsoft.com/office/drawing/2014/main" id="{D620B847-1259-4160-AF37-C5F77C8CCC44}"/>
              </a:ext>
            </a:extLst>
          </p:cNvPr>
          <p:cNvSpPr>
            <a:spLocks noGrp="1"/>
          </p:cNvSpPr>
          <p:nvPr>
            <p:ph type="body" sz="quarter" idx="25" hasCustomPrompt="1"/>
          </p:nvPr>
        </p:nvSpPr>
        <p:spPr>
          <a:xfrm>
            <a:off x="9309704" y="3724156"/>
            <a:ext cx="2241062" cy="551059"/>
          </a:xfrm>
        </p:spPr>
        <p:txBody>
          <a:bodyPr>
            <a:noAutofit/>
          </a:bodyPr>
          <a:lstStyle>
            <a:lvl1pPr algn="ctr">
              <a:defRPr sz="1765">
                <a:gradFill>
                  <a:gsLst>
                    <a:gs pos="0">
                      <a:schemeClr val="bg1"/>
                    </a:gs>
                    <a:gs pos="100000">
                      <a:schemeClr val="bg1"/>
                    </a:gs>
                  </a:gsLst>
                  <a:lin ang="5400000" scaled="0"/>
                </a:gradFill>
                <a:latin typeface="+mj-lt"/>
              </a:defRPr>
            </a:lvl1pPr>
          </a:lstStyle>
          <a:p>
            <a:pPr lvl="0"/>
            <a:r>
              <a:rPr lang="en-US"/>
              <a:t>Placeholder</a:t>
            </a:r>
          </a:p>
        </p:txBody>
      </p:sp>
      <p:cxnSp>
        <p:nvCxnSpPr>
          <p:cNvPr id="23" name="Straight Connector 22">
            <a:extLst>
              <a:ext uri="{FF2B5EF4-FFF2-40B4-BE49-F238E27FC236}">
                <a16:creationId xmlns:a16="http://schemas.microsoft.com/office/drawing/2014/main" id="{8C7B79A7-D515-4D87-95B3-A24C61DB20DD}"/>
              </a:ext>
            </a:extLst>
          </p:cNvPr>
          <p:cNvCxnSpPr/>
          <p:nvPr userDrawn="1"/>
        </p:nvCxnSpPr>
        <p:spPr>
          <a:xfrm>
            <a:off x="66917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p:nvPr userDrawn="1"/>
        </p:nvCxnSpPr>
        <p:spPr>
          <a:xfrm>
            <a:off x="3530693"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p:nvPr userDrawn="1"/>
        </p:nvCxnSpPr>
        <p:spPr>
          <a:xfrm>
            <a:off x="6392209" y="4075663"/>
            <a:ext cx="2599632"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8">
            <a:extLst>
              <a:ext uri="{FF2B5EF4-FFF2-40B4-BE49-F238E27FC236}">
                <a16:creationId xmlns:a16="http://schemas.microsoft.com/office/drawing/2014/main" id="{019FBC49-79A0-475C-951D-8A02D4FEDB63}"/>
              </a:ext>
            </a:extLst>
          </p:cNvPr>
          <p:cNvSpPr>
            <a:spLocks noGrp="1"/>
          </p:cNvSpPr>
          <p:nvPr>
            <p:ph type="body" sz="quarter" idx="27" hasCustomPrompt="1"/>
          </p:nvPr>
        </p:nvSpPr>
        <p:spPr>
          <a:xfrm>
            <a:off x="10805701" y="2246157"/>
            <a:ext cx="664143" cy="1457034"/>
          </a:xfrm>
        </p:spPr>
        <p:txBody>
          <a:bodyPr tIns="0" bIns="137160" anchor="b" anchorCtr="0">
            <a:noAutofit/>
          </a:bodyPr>
          <a:lstStyle>
            <a:lvl1pPr algn="l">
              <a:defRPr sz="4705">
                <a:gradFill>
                  <a:gsLst>
                    <a:gs pos="0">
                      <a:schemeClr val="bg1"/>
                    </a:gs>
                    <a:gs pos="100000">
                      <a:schemeClr val="bg1"/>
                    </a:gs>
                  </a:gsLst>
                  <a:lin ang="5400000" scaled="0"/>
                </a:gradFill>
                <a:latin typeface="+mj-lt"/>
              </a:defRPr>
            </a:lvl1pPr>
          </a:lstStyle>
          <a:p>
            <a:pPr lvl="0"/>
            <a:r>
              <a:rPr lang="en-US"/>
              <a:t>#</a:t>
            </a:r>
          </a:p>
        </p:txBody>
      </p:sp>
    </p:spTree>
    <p:extLst>
      <p:ext uri="{BB962C8B-B14F-4D97-AF65-F5344CB8AC3E}">
        <p14:creationId xmlns:p14="http://schemas.microsoft.com/office/powerpoint/2010/main" val="182946972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Section_3_pillar_stat_slide">
    <p:bg>
      <p:bgPr>
        <a:solidFill>
          <a:srgbClr val="000000"/>
        </a:solidFill>
        <a:effectLst/>
      </p:bgPr>
    </p:bg>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EB50C42-28F4-46E9-AE5A-6D17CF6EB1EE}"/>
              </a:ext>
            </a:extLst>
          </p:cNvPr>
          <p:cNvSpPr>
            <a:spLocks noGrp="1"/>
          </p:cNvSpPr>
          <p:nvPr>
            <p:ph type="body" sz="quarter" idx="18" hasCustomPrompt="1"/>
          </p:nvPr>
        </p:nvSpPr>
        <p:spPr>
          <a:xfrm>
            <a:off x="66917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1" name="Text Placeholder 8">
            <a:extLst>
              <a:ext uri="{FF2B5EF4-FFF2-40B4-BE49-F238E27FC236}">
                <a16:creationId xmlns:a16="http://schemas.microsoft.com/office/drawing/2014/main" id="{DA0EBB9B-ABE1-4DC2-9897-223F9B1A0C67}"/>
              </a:ext>
            </a:extLst>
          </p:cNvPr>
          <p:cNvSpPr>
            <a:spLocks noGrp="1"/>
          </p:cNvSpPr>
          <p:nvPr>
            <p:ph type="body" sz="quarter" idx="19" hasCustomPrompt="1"/>
          </p:nvPr>
        </p:nvSpPr>
        <p:spPr>
          <a:xfrm>
            <a:off x="66917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2" name="Text Placeholder 8">
            <a:extLst>
              <a:ext uri="{FF2B5EF4-FFF2-40B4-BE49-F238E27FC236}">
                <a16:creationId xmlns:a16="http://schemas.microsoft.com/office/drawing/2014/main" id="{4DD853B8-C8B1-4CB0-BB39-64BE500FA5CB}"/>
              </a:ext>
            </a:extLst>
          </p:cNvPr>
          <p:cNvSpPr>
            <a:spLocks noGrp="1"/>
          </p:cNvSpPr>
          <p:nvPr>
            <p:ph type="body" sz="quarter" idx="20" hasCustomPrompt="1"/>
          </p:nvPr>
        </p:nvSpPr>
        <p:spPr>
          <a:xfrm>
            <a:off x="3530694"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3" name="Text Placeholder 8">
            <a:extLst>
              <a:ext uri="{FF2B5EF4-FFF2-40B4-BE49-F238E27FC236}">
                <a16:creationId xmlns:a16="http://schemas.microsoft.com/office/drawing/2014/main" id="{F38AFF20-0606-426E-967B-199A5D00E3C0}"/>
              </a:ext>
            </a:extLst>
          </p:cNvPr>
          <p:cNvSpPr>
            <a:spLocks noGrp="1"/>
          </p:cNvSpPr>
          <p:nvPr>
            <p:ph type="body" sz="quarter" idx="21" hasCustomPrompt="1"/>
          </p:nvPr>
        </p:nvSpPr>
        <p:spPr>
          <a:xfrm>
            <a:off x="3530694"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sp>
        <p:nvSpPr>
          <p:cNvPr id="14" name="Text Placeholder 8">
            <a:extLst>
              <a:ext uri="{FF2B5EF4-FFF2-40B4-BE49-F238E27FC236}">
                <a16:creationId xmlns:a16="http://schemas.microsoft.com/office/drawing/2014/main" id="{9BEBEA38-8C71-4625-ABF9-3092549E614E}"/>
              </a:ext>
            </a:extLst>
          </p:cNvPr>
          <p:cNvSpPr>
            <a:spLocks noGrp="1"/>
          </p:cNvSpPr>
          <p:nvPr>
            <p:ph type="body" sz="quarter" idx="22" hasCustomPrompt="1"/>
          </p:nvPr>
        </p:nvSpPr>
        <p:spPr>
          <a:xfrm>
            <a:off x="639220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5" name="Text Placeholder 8">
            <a:extLst>
              <a:ext uri="{FF2B5EF4-FFF2-40B4-BE49-F238E27FC236}">
                <a16:creationId xmlns:a16="http://schemas.microsoft.com/office/drawing/2014/main" id="{76B6EFED-DEDE-4964-9D37-5E5FB83C7EE3}"/>
              </a:ext>
            </a:extLst>
          </p:cNvPr>
          <p:cNvSpPr>
            <a:spLocks noGrp="1"/>
          </p:cNvSpPr>
          <p:nvPr>
            <p:ph type="body" sz="quarter" idx="23" hasCustomPrompt="1"/>
          </p:nvPr>
        </p:nvSpPr>
        <p:spPr>
          <a:xfrm>
            <a:off x="639220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23" name="Straight Connector 22">
            <a:extLst>
              <a:ext uri="{FF2B5EF4-FFF2-40B4-BE49-F238E27FC236}">
                <a16:creationId xmlns:a16="http://schemas.microsoft.com/office/drawing/2014/main" id="{8C7B79A7-D515-4D87-95B3-A24C61DB20DD}"/>
              </a:ext>
            </a:extLst>
          </p:cNvPr>
          <p:cNvCxnSpPr>
            <a:cxnSpLocks/>
          </p:cNvCxnSpPr>
          <p:nvPr userDrawn="1"/>
        </p:nvCxnSpPr>
        <p:spPr>
          <a:xfrm>
            <a:off x="66917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2A0F340-9CE7-41E8-A55E-C9F1AD1F9A07}"/>
              </a:ext>
            </a:extLst>
          </p:cNvPr>
          <p:cNvCxnSpPr>
            <a:cxnSpLocks/>
          </p:cNvCxnSpPr>
          <p:nvPr userDrawn="1"/>
        </p:nvCxnSpPr>
        <p:spPr>
          <a:xfrm>
            <a:off x="3530694"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3D69DA1-6527-4957-A03A-BF3A566F5427}"/>
              </a:ext>
            </a:extLst>
          </p:cNvPr>
          <p:cNvCxnSpPr>
            <a:cxnSpLocks/>
          </p:cNvCxnSpPr>
          <p:nvPr userDrawn="1"/>
        </p:nvCxnSpPr>
        <p:spPr>
          <a:xfrm>
            <a:off x="639220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8">
            <a:extLst>
              <a:ext uri="{FF2B5EF4-FFF2-40B4-BE49-F238E27FC236}">
                <a16:creationId xmlns:a16="http://schemas.microsoft.com/office/drawing/2014/main" id="{223C2AFE-4173-43FA-8C68-B599683F78AC}"/>
              </a:ext>
            </a:extLst>
          </p:cNvPr>
          <p:cNvSpPr>
            <a:spLocks noGrp="1"/>
          </p:cNvSpPr>
          <p:nvPr>
            <p:ph type="body" sz="quarter" idx="24" hasCustomPrompt="1"/>
          </p:nvPr>
        </p:nvSpPr>
        <p:spPr>
          <a:xfrm>
            <a:off x="9132649" y="4274160"/>
            <a:ext cx="2398077" cy="551059"/>
          </a:xfrm>
        </p:spPr>
        <p:txBody>
          <a:bodyPr anchor="b" anchorCtr="0">
            <a:noAutofit/>
          </a:bodyPr>
          <a:lstStyle>
            <a:lvl1pPr algn="ctr">
              <a:defRPr sz="2059">
                <a:gradFill>
                  <a:gsLst>
                    <a:gs pos="0">
                      <a:schemeClr val="bg1"/>
                    </a:gs>
                    <a:gs pos="100000">
                      <a:schemeClr val="bg1"/>
                    </a:gs>
                  </a:gsLst>
                  <a:lin ang="5400000" scaled="0"/>
                </a:gradFill>
                <a:latin typeface="+mj-lt"/>
              </a:defRPr>
            </a:lvl1pPr>
          </a:lstStyle>
          <a:p>
            <a:pPr lvl="0"/>
            <a:r>
              <a:rPr lang="en-US"/>
              <a:t>Stat title placeholder</a:t>
            </a:r>
          </a:p>
        </p:txBody>
      </p:sp>
      <p:sp>
        <p:nvSpPr>
          <p:cNvPr id="17" name="Text Placeholder 8">
            <a:extLst>
              <a:ext uri="{FF2B5EF4-FFF2-40B4-BE49-F238E27FC236}">
                <a16:creationId xmlns:a16="http://schemas.microsoft.com/office/drawing/2014/main" id="{D3159798-B066-434D-9D68-45B15249AC5D}"/>
              </a:ext>
            </a:extLst>
          </p:cNvPr>
          <p:cNvSpPr>
            <a:spLocks noGrp="1"/>
          </p:cNvSpPr>
          <p:nvPr>
            <p:ph type="body" sz="quarter" idx="25" hasCustomPrompt="1"/>
          </p:nvPr>
        </p:nvSpPr>
        <p:spPr>
          <a:xfrm>
            <a:off x="9132649" y="4944469"/>
            <a:ext cx="2398077" cy="551059"/>
          </a:xfrm>
        </p:spPr>
        <p:txBody>
          <a:bodyPr>
            <a:noAutofit/>
          </a:bodyPr>
          <a:lstStyle>
            <a:lvl1pPr algn="ctr">
              <a:spcAft>
                <a:spcPts val="588"/>
              </a:spcAft>
              <a:defRPr sz="1568">
                <a:gradFill>
                  <a:gsLst>
                    <a:gs pos="0">
                      <a:schemeClr val="bg1"/>
                    </a:gs>
                    <a:gs pos="100000">
                      <a:schemeClr val="bg1"/>
                    </a:gs>
                  </a:gsLst>
                  <a:lin ang="5400000" scaled="0"/>
                </a:gradFill>
                <a:latin typeface="+mn-lt"/>
              </a:defRPr>
            </a:lvl1pPr>
          </a:lstStyle>
          <a:p>
            <a:pPr lvl="0"/>
            <a:r>
              <a:rPr lang="en-US"/>
              <a:t>Stat title placeholder</a:t>
            </a:r>
          </a:p>
        </p:txBody>
      </p:sp>
      <p:cxnSp>
        <p:nvCxnSpPr>
          <p:cNvPr id="18" name="Straight Connector 17">
            <a:extLst>
              <a:ext uri="{FF2B5EF4-FFF2-40B4-BE49-F238E27FC236}">
                <a16:creationId xmlns:a16="http://schemas.microsoft.com/office/drawing/2014/main" id="{799BCEEC-1EC0-47D5-BD51-2CA68108C326}"/>
              </a:ext>
            </a:extLst>
          </p:cNvPr>
          <p:cNvCxnSpPr>
            <a:cxnSpLocks/>
          </p:cNvCxnSpPr>
          <p:nvPr userDrawn="1"/>
        </p:nvCxnSpPr>
        <p:spPr>
          <a:xfrm>
            <a:off x="9132649" y="4075663"/>
            <a:ext cx="2398077" cy="0"/>
          </a:xfrm>
          <a:prstGeom prst="line">
            <a:avLst/>
          </a:prstGeom>
          <a:ln w="317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107169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358759347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Section_Summary_slide">
    <p:bg>
      <p:bgPr>
        <a:solidFill>
          <a:srgbClr val="000000"/>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E89D39D-0F99-444A-B80D-E4FBEC401B8B}"/>
              </a:ext>
            </a:extLst>
          </p:cNvPr>
          <p:cNvSpPr>
            <a:spLocks noGrp="1"/>
          </p:cNvSpPr>
          <p:nvPr>
            <p:ph type="body" sz="quarter" idx="12"/>
          </p:nvPr>
        </p:nvSpPr>
        <p:spPr>
          <a:xfrm>
            <a:off x="7129511" y="1019517"/>
            <a:ext cx="4213197" cy="5216793"/>
          </a:xfrm>
          <a:noFill/>
        </p:spPr>
        <p:txBody>
          <a:bodyPr wrap="square" lIns="0" tIns="0" rIns="0" bIns="0" rtlCol="0" anchor="ctr" anchorCtr="0">
            <a:noAutofit/>
          </a:bodyPr>
          <a:lstStyle>
            <a:lvl1pPr>
              <a:lnSpc>
                <a:spcPct val="110000"/>
              </a:lnSpc>
              <a:defRPr kumimoji="0" lang="en-US" sz="1961" b="0" i="0" u="none" strike="noStrike" cap="none" normalizeH="0" smtClean="0">
                <a:ln w="3175">
                  <a:noFill/>
                </a:ln>
                <a:gradFill>
                  <a:gsLst>
                    <a:gs pos="0">
                      <a:schemeClr val="bg1"/>
                    </a:gs>
                    <a:gs pos="100000">
                      <a:schemeClr val="bg1"/>
                    </a:gs>
                  </a:gsLst>
                  <a:lin ang="5400000" scaled="0"/>
                </a:gradFill>
                <a:effectLst/>
                <a:uLnTx/>
                <a:uFillTx/>
                <a:latin typeface="Segoe UI Semibold"/>
                <a:cs typeface="Segoe UI Semilight" panose="020B0402040204020203" pitchFamily="34" charset="0"/>
              </a:defRPr>
            </a:lvl1pPr>
            <a:lvl2pPr>
              <a:defRPr lang="en-US" sz="1765" smtClean="0">
                <a:solidFill>
                  <a:schemeClr val="tx1"/>
                </a:solidFill>
              </a:defRPr>
            </a:lvl2pPr>
            <a:lvl3pPr>
              <a:defRPr lang="en-US" sz="1765" smtClean="0">
                <a:solidFill>
                  <a:schemeClr val="tx1"/>
                </a:solidFill>
              </a:defRPr>
            </a:lvl3pPr>
            <a:lvl4pPr>
              <a:defRPr lang="en-US" sz="1765" smtClean="0">
                <a:solidFill>
                  <a:schemeClr val="tx1"/>
                </a:solidFill>
              </a:defRPr>
            </a:lvl4pPr>
            <a:lvl5pPr>
              <a:defRPr lang="en-US" sz="1765">
                <a:solidFill>
                  <a:schemeClr val="tx1"/>
                </a:solidFill>
              </a:defRPr>
            </a:lvl5pPr>
          </a:lstStyle>
          <a:p>
            <a:pPr lvl="0" defTabSz="914225">
              <a:lnSpc>
                <a:spcPct val="100000"/>
              </a:lnSpc>
              <a:spcAft>
                <a:spcPts val="2941"/>
              </a:spcAft>
              <a:buSzTx/>
              <a:buFontTx/>
            </a:pPr>
            <a:r>
              <a:rPr lang="en-US"/>
              <a:t>Click to edit Master text styles</a:t>
            </a:r>
          </a:p>
        </p:txBody>
      </p:sp>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670978"/>
            <a:ext cx="4636065" cy="758022"/>
          </a:xfrm>
          <a:prstGeom prst="rect">
            <a:avLst/>
          </a:prstGeom>
        </p:spPr>
        <p:txBody>
          <a:bodyPr vert="horz" wrap="square" lIns="0" tIns="164592" rIns="0" bIns="0" rtlCol="0" anchor="b" anchorCtr="0">
            <a:noAutofit/>
          </a:bodyPr>
          <a:lstStyle>
            <a:lvl1pPr>
              <a:defRPr sz="3921">
                <a:gradFill>
                  <a:gsLst>
                    <a:gs pos="0">
                      <a:schemeClr val="bg1"/>
                    </a:gs>
                    <a:gs pos="100000">
                      <a:schemeClr val="bg1"/>
                    </a:gs>
                  </a:gsLst>
                  <a:lin ang="5400000" scaled="0"/>
                </a:gradFill>
              </a:defRPr>
            </a:lvl1pPr>
          </a:lstStyle>
          <a:p>
            <a:r>
              <a:rPr lang="en-US"/>
              <a:t>Title</a:t>
            </a:r>
          </a:p>
        </p:txBody>
      </p:sp>
      <p:sp>
        <p:nvSpPr>
          <p:cNvPr id="15" name="Text Placeholder 78">
            <a:extLst>
              <a:ext uri="{FF2B5EF4-FFF2-40B4-BE49-F238E27FC236}">
                <a16:creationId xmlns:a16="http://schemas.microsoft.com/office/drawing/2014/main" id="{8E9616EC-AF57-4CEA-B35A-763F52DA3247}"/>
              </a:ext>
            </a:extLst>
          </p:cNvPr>
          <p:cNvSpPr>
            <a:spLocks noGrp="1"/>
          </p:cNvSpPr>
          <p:nvPr>
            <p:ph type="body" sz="quarter" idx="11" hasCustomPrompt="1"/>
          </p:nvPr>
        </p:nvSpPr>
        <p:spPr>
          <a:xfrm>
            <a:off x="446199" y="3721051"/>
            <a:ext cx="4636065" cy="561290"/>
          </a:xfrm>
          <a:noFill/>
        </p:spPr>
        <p:txBody>
          <a:bodyPr vert="horz" wrap="square" lIns="0" tIns="0" rIns="0" bIns="0" rtlCol="0" anchor="t" anchorCtr="0">
            <a:noAutofit/>
          </a:bodyPr>
          <a:lstStyle>
            <a:lvl1pPr>
              <a:defRPr lang="en-US" sz="1961" b="0" cap="none" spc="-50" dirty="0">
                <a:ln w="3175">
                  <a:noFill/>
                </a:ln>
                <a:gradFill>
                  <a:gsLst>
                    <a:gs pos="0">
                      <a:schemeClr val="accent1"/>
                    </a:gs>
                    <a:gs pos="100000">
                      <a:schemeClr val="accent1"/>
                    </a:gs>
                  </a:gsLst>
                  <a:lin ang="5400000" scaled="0"/>
                </a:gradFill>
                <a:effectLst/>
                <a:latin typeface="+mj-lt"/>
                <a:cs typeface="Segoe UI" pitchFamily="34" charset="0"/>
              </a:defRPr>
            </a:lvl1pPr>
          </a:lstStyle>
          <a:p>
            <a:pPr lvl="0" defTabSz="913927" fontAlgn="base">
              <a:spcBef>
                <a:spcPct val="0"/>
              </a:spcBef>
              <a:spcAft>
                <a:spcPct val="0"/>
              </a:spcAft>
            </a:pPr>
            <a:r>
              <a:rPr lang="en-US"/>
              <a:t>Description</a:t>
            </a:r>
          </a:p>
        </p:txBody>
      </p:sp>
    </p:spTree>
    <p:extLst>
      <p:ext uri="{BB962C8B-B14F-4D97-AF65-F5344CB8AC3E}">
        <p14:creationId xmlns:p14="http://schemas.microsoft.com/office/powerpoint/2010/main" val="19438065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26738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357387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7471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Experim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489A0-D4D9-944A-8B84-3753A5CD6E60}"/>
              </a:ext>
            </a:extLst>
          </p:cNvPr>
          <p:cNvSpPr>
            <a:spLocks noGrp="1"/>
          </p:cNvSpPr>
          <p:nvPr>
            <p:ph type="title"/>
          </p:nvPr>
        </p:nvSpPr>
        <p:spPr>
          <a:xfrm>
            <a:off x="152464" y="171250"/>
            <a:ext cx="7251618" cy="320004"/>
          </a:xfrm>
        </p:spPr>
        <p:txBody>
          <a:bodyPr/>
          <a:lstStyle/>
          <a:p>
            <a:r>
              <a:rPr lang="en-US"/>
              <a:t>Click to edit Master title style</a:t>
            </a:r>
          </a:p>
        </p:txBody>
      </p:sp>
      <p:sp>
        <p:nvSpPr>
          <p:cNvPr id="18" name="Text Placeholder 11">
            <a:extLst>
              <a:ext uri="{FF2B5EF4-FFF2-40B4-BE49-F238E27FC236}">
                <a16:creationId xmlns:a16="http://schemas.microsoft.com/office/drawing/2014/main" id="{66733F7B-AC03-F041-9BA4-CEA04F865E70}"/>
              </a:ext>
            </a:extLst>
          </p:cNvPr>
          <p:cNvSpPr>
            <a:spLocks noGrp="1"/>
          </p:cNvSpPr>
          <p:nvPr>
            <p:ph type="body" sz="quarter" idx="10" hasCustomPrompt="1"/>
          </p:nvPr>
        </p:nvSpPr>
        <p:spPr>
          <a:xfrm>
            <a:off x="152464" y="474607"/>
            <a:ext cx="7245864" cy="221612"/>
          </a:xfrm>
          <a:prstGeom prst="rect">
            <a:avLst/>
          </a:prstGeom>
        </p:spPr>
        <p:txBody>
          <a:bodyPr/>
          <a:lstStyle>
            <a:lvl1pPr marL="0" indent="0">
              <a:buNone/>
              <a:defRPr sz="1600">
                <a:solidFill>
                  <a:schemeClr val="accent1"/>
                </a:solidFill>
                <a:latin typeface="+mj-lt"/>
              </a:defRPr>
            </a:lvl1pPr>
            <a:lvl2pPr>
              <a:defRPr sz="1800">
                <a:solidFill>
                  <a:schemeClr val="accent6"/>
                </a:solidFill>
              </a:defRPr>
            </a:lvl2pPr>
            <a:lvl3pPr>
              <a:defRPr sz="1800">
                <a:solidFill>
                  <a:schemeClr val="accent6"/>
                </a:solidFill>
              </a:defRPr>
            </a:lvl3pPr>
            <a:lvl4pPr>
              <a:defRPr sz="1800">
                <a:solidFill>
                  <a:schemeClr val="accent6"/>
                </a:solidFill>
              </a:defRPr>
            </a:lvl4pPr>
            <a:lvl5pPr>
              <a:defRPr sz="1800">
                <a:solidFill>
                  <a:schemeClr val="accent6"/>
                </a:solidFill>
              </a:defRPr>
            </a:lvl5pPr>
          </a:lstStyle>
          <a:p>
            <a:pPr lvl="0"/>
            <a:r>
              <a:rPr lang="en-US"/>
              <a:t>Subhead</a:t>
            </a:r>
          </a:p>
        </p:txBody>
      </p:sp>
      <p:sp>
        <p:nvSpPr>
          <p:cNvPr id="19" name="Picture Placeholder 2">
            <a:extLst>
              <a:ext uri="{FF2B5EF4-FFF2-40B4-BE49-F238E27FC236}">
                <a16:creationId xmlns:a16="http://schemas.microsoft.com/office/drawing/2014/main" id="{5B0AA5F3-7C96-EE48-81A3-348B772B2285}"/>
              </a:ext>
            </a:extLst>
          </p:cNvPr>
          <p:cNvSpPr>
            <a:spLocks noGrp="1"/>
          </p:cNvSpPr>
          <p:nvPr>
            <p:ph type="pic" sz="quarter" idx="11" hasCustomPrompt="1"/>
          </p:nvPr>
        </p:nvSpPr>
        <p:spPr>
          <a:xfrm>
            <a:off x="6502400" y="1261156"/>
            <a:ext cx="5396089" cy="138500"/>
          </a:xfrm>
          <a:prstGeom prst="rect">
            <a:avLst/>
          </a:prstGeom>
        </p:spPr>
        <p:txBody>
          <a:bodyPr/>
          <a:lstStyle>
            <a:lvl1pPr marL="0" indent="0" algn="ctr">
              <a:buNone/>
              <a:defRPr sz="1000">
                <a:solidFill>
                  <a:schemeClr val="tx1"/>
                </a:solidFill>
              </a:defRPr>
            </a:lvl1pPr>
          </a:lstStyle>
          <a:p>
            <a:r>
              <a:rPr lang="en-US"/>
              <a:t>Insert Screen Shot</a:t>
            </a:r>
          </a:p>
        </p:txBody>
      </p:sp>
    </p:spTree>
    <p:extLst>
      <p:ext uri="{BB962C8B-B14F-4D97-AF65-F5344CB8AC3E}">
        <p14:creationId xmlns:p14="http://schemas.microsoft.com/office/powerpoint/2010/main" val="3642465060"/>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BA21-21C0-4255-8134-0C3D24F70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4D6C1B-9C77-4145-BEF3-347EC07B594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E0AD94-8F51-4CDE-B1E9-2C96F9AFC03A}"/>
              </a:ext>
            </a:extLst>
          </p:cNvPr>
          <p:cNvSpPr>
            <a:spLocks noGrp="1"/>
          </p:cNvSpPr>
          <p:nvPr>
            <p:ph type="dt" sz="half" idx="10"/>
          </p:nvPr>
        </p:nvSpPr>
        <p:spPr/>
        <p:txBody>
          <a:bodyPr/>
          <a:lstStyle/>
          <a:p>
            <a:fld id="{F22B408F-B0B0-42BB-92AF-7C83A2D9D46D}" type="datetimeFigureOut">
              <a:rPr lang="en-US" smtClean="0"/>
              <a:t>7/22/2021</a:t>
            </a:fld>
            <a:endParaRPr lang="en-US"/>
          </a:p>
        </p:txBody>
      </p:sp>
      <p:sp>
        <p:nvSpPr>
          <p:cNvPr id="5" name="Footer Placeholder 4">
            <a:extLst>
              <a:ext uri="{FF2B5EF4-FFF2-40B4-BE49-F238E27FC236}">
                <a16:creationId xmlns:a16="http://schemas.microsoft.com/office/drawing/2014/main" id="{2D4A8736-2566-4CE7-AE89-197EE805B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8F8907-595D-4472-9E33-402E5E5479DC}"/>
              </a:ext>
            </a:extLst>
          </p:cNvPr>
          <p:cNvSpPr>
            <a:spLocks noGrp="1"/>
          </p:cNvSpPr>
          <p:nvPr>
            <p:ph type="sldNum" sz="quarter" idx="12"/>
          </p:nvPr>
        </p:nvSpPr>
        <p:spPr/>
        <p:txBody>
          <a:bodyPr/>
          <a:lstStyle/>
          <a:p>
            <a:fld id="{F6F7372D-D388-40A4-9E06-FEA03E5F800E}" type="slidenum">
              <a:rPr lang="en-US" smtClean="0"/>
              <a:t>‹#›</a:t>
            </a:fld>
            <a:endParaRPr lang="en-US"/>
          </a:p>
        </p:txBody>
      </p:sp>
    </p:spTree>
    <p:extLst>
      <p:ext uri="{BB962C8B-B14F-4D97-AF65-F5344CB8AC3E}">
        <p14:creationId xmlns:p14="http://schemas.microsoft.com/office/powerpoint/2010/main" val="215014483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Slide">
    <p:bg bwMode="black">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white">
          <a:xfrm>
            <a:off x="269239" y="2084186"/>
            <a:ext cx="10757098"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white">
          <a:xfrm>
            <a:off x="269220" y="3878573"/>
            <a:ext cx="10757173"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88093" y="6122170"/>
            <a:ext cx="1254995" cy="267546"/>
          </a:xfrm>
          <a:prstGeom prst="rect">
            <a:avLst/>
          </a:prstGeom>
        </p:spPr>
      </p:pic>
      <p:sp>
        <p:nvSpPr>
          <p:cNvPr id="6" name="Text Placeholder 3"/>
          <p:cNvSpPr>
            <a:spLocks noGrp="1"/>
          </p:cNvSpPr>
          <p:nvPr>
            <p:ph type="body" sz="quarter" idx="13" hasCustomPrompt="1"/>
          </p:nvPr>
        </p:nvSpPr>
        <p:spPr>
          <a:xfrm>
            <a:off x="269239" y="291069"/>
            <a:ext cx="3585699" cy="672414"/>
          </a:xfrm>
        </p:spPr>
        <p:txBody>
          <a:bodyPr lIns="182880" tIns="146304" rIns="182880" bIns="146304">
            <a:noAutofit/>
          </a:bodyPr>
          <a:lstStyle>
            <a:lvl1pPr marL="0" indent="0">
              <a:buNone/>
              <a:defRPr sz="1961">
                <a:latin typeface="+mn-lt"/>
              </a:defRPr>
            </a:lvl1pPr>
            <a:lvl2pPr marL="336080" indent="0">
              <a:buNone/>
              <a:defRPr sz="2353">
                <a:latin typeface="+mn-lt"/>
              </a:defRPr>
            </a:lvl2pPr>
            <a:lvl3pPr marL="560134" indent="0">
              <a:buNone/>
              <a:defRPr sz="2353">
                <a:latin typeface="+mn-lt"/>
              </a:defRPr>
            </a:lvl3pPr>
            <a:lvl4pPr marL="784187" indent="0">
              <a:buNone/>
              <a:defRPr sz="2353">
                <a:latin typeface="+mn-lt"/>
              </a:defRPr>
            </a:lvl4pPr>
            <a:lvl5pPr marL="1008241" indent="0">
              <a:buNone/>
              <a:defRPr sz="2353">
                <a:latin typeface="+mn-lt"/>
              </a:defRPr>
            </a:lvl5pPr>
          </a:lstStyle>
          <a:p>
            <a:pPr lvl="0"/>
            <a:r>
              <a:rPr lang="en-US"/>
              <a:t>Session Code</a:t>
            </a:r>
          </a:p>
        </p:txBody>
      </p:sp>
    </p:spTree>
    <p:extLst>
      <p:ext uri="{BB962C8B-B14F-4D97-AF65-F5344CB8AC3E}">
        <p14:creationId xmlns:p14="http://schemas.microsoft.com/office/powerpoint/2010/main" val="127710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Graphic layout: three columns graphic and text">
    <p:spTree>
      <p:nvGrpSpPr>
        <p:cNvPr id="1" name=""/>
        <p:cNvGrpSpPr/>
        <p:nvPr/>
      </p:nvGrpSpPr>
      <p:grpSpPr>
        <a:xfrm>
          <a:off x="0" y="0"/>
          <a:ext cx="0" cy="0"/>
          <a:chOff x="0" y="0"/>
          <a:chExt cx="0" cy="0"/>
        </a:xfrm>
      </p:grpSpPr>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5444080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chemeClr val="accent1"/>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132160046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4" y="99896"/>
            <a:ext cx="5482681" cy="35307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3409964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grpSp>
        <p:nvGrpSpPr>
          <p:cNvPr id="6" name="그룹 5">
            <a:extLst>
              <a:ext uri="{FF2B5EF4-FFF2-40B4-BE49-F238E27FC236}">
                <a16:creationId xmlns:a16="http://schemas.microsoft.com/office/drawing/2014/main" id="{951FE5E5-427D-4B99-89C7-43AB9227F2F1}"/>
              </a:ext>
            </a:extLst>
          </p:cNvPr>
          <p:cNvGrpSpPr/>
          <p:nvPr userDrawn="1"/>
        </p:nvGrpSpPr>
        <p:grpSpPr>
          <a:xfrm>
            <a:off x="172720" y="6410960"/>
            <a:ext cx="12019280" cy="284480"/>
            <a:chOff x="172720" y="6410960"/>
            <a:chExt cx="12019280" cy="284480"/>
          </a:xfrm>
        </p:grpSpPr>
        <p:sp>
          <p:nvSpPr>
            <p:cNvPr id="7" name="직사각형 6">
              <a:extLst>
                <a:ext uri="{FF2B5EF4-FFF2-40B4-BE49-F238E27FC236}">
                  <a16:creationId xmlns:a16="http://schemas.microsoft.com/office/drawing/2014/main" id="{14E9EB06-1BB6-4F2E-8626-387F4AC6E755}"/>
                </a:ext>
              </a:extLst>
            </p:cNvPr>
            <p:cNvSpPr/>
            <p:nvPr userDrawn="1"/>
          </p:nvSpPr>
          <p:spPr>
            <a:xfrm>
              <a:off x="172720" y="6410960"/>
              <a:ext cx="12019280" cy="2844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9D8B4587-CF56-4D5A-B341-F220D295B749}"/>
                </a:ext>
              </a:extLst>
            </p:cNvPr>
            <p:cNvSpPr txBox="1"/>
            <p:nvPr userDrawn="1"/>
          </p:nvSpPr>
          <p:spPr>
            <a:xfrm>
              <a:off x="9766856" y="6428899"/>
              <a:ext cx="2404824" cy="246221"/>
            </a:xfrm>
            <a:prstGeom prst="rect">
              <a:avLst/>
            </a:prstGeom>
            <a:noFill/>
          </p:spPr>
          <p:txBody>
            <a:bodyPr wrap="none" rtlCol="0">
              <a:spAutoFit/>
            </a:bodyPr>
            <a:lstStyle/>
            <a:p>
              <a:pPr algn="r"/>
              <a:r>
                <a:rPr lang="en-US" altLang="ko-KR" sz="1000" dirty="0">
                  <a:solidFill>
                    <a:schemeClr val="bg1"/>
                  </a:solidFill>
                </a:rPr>
                <a:t>ⓒSaebyeol Yu.</a:t>
              </a:r>
              <a:r>
                <a:rPr lang="ko-KR" altLang="en-US" sz="1000" dirty="0">
                  <a:solidFill>
                    <a:schemeClr val="bg1"/>
                  </a:solidFill>
                </a:rPr>
                <a:t> </a:t>
              </a:r>
              <a:r>
                <a:rPr lang="en-US" altLang="ko-KR" sz="1000" dirty="0" err="1">
                  <a:solidFill>
                    <a:schemeClr val="bg1"/>
                  </a:solidFill>
                </a:rPr>
                <a:t>Saebyeol’s</a:t>
              </a:r>
              <a:r>
                <a:rPr lang="ko-KR" altLang="en-US" sz="1000" dirty="0">
                  <a:solidFill>
                    <a:schemeClr val="bg1"/>
                  </a:solidFill>
                </a:rPr>
                <a:t> </a:t>
              </a:r>
              <a:r>
                <a:rPr lang="en-US" altLang="ko-KR" sz="1000" dirty="0">
                  <a:solidFill>
                    <a:schemeClr val="bg1"/>
                  </a:solidFill>
                </a:rPr>
                <a:t>PowerPoint</a:t>
              </a:r>
              <a:endParaRPr lang="ko-KR" altLang="en-US" sz="1000" dirty="0">
                <a:solidFill>
                  <a:schemeClr val="bg1"/>
                </a:solidFill>
              </a:endParaRPr>
            </a:p>
          </p:txBody>
        </p:sp>
      </p:grpSp>
    </p:spTree>
    <p:extLst>
      <p:ext uri="{BB962C8B-B14F-4D97-AF65-F5344CB8AC3E}">
        <p14:creationId xmlns:p14="http://schemas.microsoft.com/office/powerpoint/2010/main" val="11540643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Title and Content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1B9E3-8CDB-47BE-86B9-B8053F8487AE}"/>
              </a:ext>
            </a:extLst>
          </p:cNvPr>
          <p:cNvSpPr>
            <a:spLocks noGrp="1"/>
          </p:cNvSpPr>
          <p:nvPr>
            <p:ph type="title"/>
          </p:nvPr>
        </p:nvSpPr>
        <p:spPr>
          <a:xfrm>
            <a:off x="354073" y="374698"/>
            <a:ext cx="11277599" cy="712379"/>
          </a:xfrm>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9CD928C8-48F2-48DA-A6A2-E8062FC77125}"/>
              </a:ext>
            </a:extLst>
          </p:cNvPr>
          <p:cNvSpPr>
            <a:spLocks noGrp="1"/>
          </p:cNvSpPr>
          <p:nvPr>
            <p:ph type="sldNum" sz="quarter" idx="10"/>
          </p:nvPr>
        </p:nvSpPr>
        <p:spPr/>
        <p:txBody>
          <a:bodyPr/>
          <a:lstStyle/>
          <a:p>
            <a:fld id="{14B407F8-90A8-44A6-978D-B9AE6E534D93}" type="slidenum">
              <a:rPr lang="en-US" smtClean="0"/>
              <a:t>‹#›</a:t>
            </a:fld>
            <a:endParaRPr lang="en-US"/>
          </a:p>
        </p:txBody>
      </p:sp>
      <p:sp>
        <p:nvSpPr>
          <p:cNvPr id="6" name="Text Placeholder 5">
            <a:extLst>
              <a:ext uri="{FF2B5EF4-FFF2-40B4-BE49-F238E27FC236}">
                <a16:creationId xmlns:a16="http://schemas.microsoft.com/office/drawing/2014/main" id="{CB156453-434A-4272-AB32-65E4A26E0AEB}"/>
              </a:ext>
            </a:extLst>
          </p:cNvPr>
          <p:cNvSpPr>
            <a:spLocks noGrp="1"/>
          </p:cNvSpPr>
          <p:nvPr>
            <p:ph type="body" sz="quarter" idx="11"/>
          </p:nvPr>
        </p:nvSpPr>
        <p:spPr>
          <a:xfrm>
            <a:off x="354072" y="1265382"/>
            <a:ext cx="11277600" cy="602344"/>
          </a:xfrm>
        </p:spPr>
        <p:txBody>
          <a:bodyPr/>
          <a:lstStyle>
            <a:lvl1pPr>
              <a:defRPr b="0">
                <a:solidFill>
                  <a:schemeClr val="tx1"/>
                </a:solidFill>
              </a:defRPr>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089394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20790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gradFill>
                  <a:gsLst>
                    <a:gs pos="0">
                      <a:schemeClr val="accent1"/>
                    </a:gs>
                    <a:gs pos="100000">
                      <a:schemeClr val="accent1"/>
                    </a:gs>
                  </a:gsLst>
                  <a:lin ang="5400000" scaled="0"/>
                </a:gra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a:t>
            </a:r>
            <a:r>
              <a:rPr lang="en-US" sz="686">
                <a:gradFill>
                  <a:gsLst>
                    <a:gs pos="0">
                      <a:schemeClr val="tx1"/>
                    </a:gs>
                    <a:gs pos="100000">
                      <a:schemeClr val="tx1"/>
                    </a:gs>
                  </a:gsLst>
                  <a:lin ang="5400000" scaled="0"/>
                </a:gradFill>
                <a:cs typeface="Segoe UI" pitchFamily="34" charset="0"/>
              </a:rPr>
              <a:t>reserved</a:t>
            </a:r>
            <a:r>
              <a:rPr lang="en-US" sz="686">
                <a:solidFill>
                  <a:srgbClr val="000000"/>
                </a:solidFill>
                <a:cs typeface="Segoe UI" pitchFamily="34" charset="0"/>
              </a:rPr>
              <a:t>. </a:t>
            </a:r>
          </a:p>
        </p:txBody>
      </p:sp>
      <p:pic>
        <p:nvPicPr>
          <p:cNvPr id="6" name="Graphic 5">
            <a:extLst>
              <a:ext uri="{FF2B5EF4-FFF2-40B4-BE49-F238E27FC236}">
                <a16:creationId xmlns:a16="http://schemas.microsoft.com/office/drawing/2014/main" id="{0C004E86-2BE0-445E-8190-2CB3DD7F3474}"/>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1472767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gradFill>
                  <a:gsLst>
                    <a:gs pos="0">
                      <a:schemeClr val="bg1"/>
                    </a:gs>
                    <a:gs pos="100000">
                      <a:schemeClr val="bg1"/>
                    </a:gs>
                  </a:gsLst>
                  <a:lin ang="5400000" scaled="0"/>
                </a:gra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0"/>
                </a:gra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21261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271592"/>
          </a:xfrm>
        </p:spPr>
        <p:txBody>
          <a:bodyPr wrap="square" lIns="0" tIns="0" rIns="0" bIns="0">
            <a:spAutoFit/>
          </a:bodyPr>
          <a:lstStyle>
            <a:lvl1pPr marL="0" indent="0">
              <a:lnSpc>
                <a:spcPct val="90000"/>
              </a:lnSpc>
              <a:spcBef>
                <a:spcPts val="0"/>
              </a:spcBef>
              <a:spcAft>
                <a:spcPts val="1274"/>
              </a:spcAft>
              <a:buNone/>
              <a:defRPr lang="en-US" sz="1961" kern="1200" spc="0" baseline="0" dirty="0">
                <a:gradFill>
                  <a:gsLst>
                    <a:gs pos="1250">
                      <a:schemeClr val="accent1"/>
                    </a:gs>
                    <a:gs pos="100000">
                      <a:schemeClr val="accent1"/>
                    </a:gs>
                  </a:gsLst>
                  <a:lin ang="5400000" scaled="0"/>
                </a:gradFill>
                <a:latin typeface="Segoe UI Semibold" panose="020B0702040204020203" pitchFamily="34" charset="0"/>
                <a:ea typeface="+mn-ea"/>
                <a:cs typeface="Segoe UI Semibold" panose="020B07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pPr>
            <a:r>
              <a:rPr lang="en-US"/>
              <a:t>Subtitle Segoe UI 26pt</a:t>
            </a:r>
          </a:p>
        </p:txBody>
      </p:sp>
    </p:spTree>
    <p:extLst>
      <p:ext uri="{BB962C8B-B14F-4D97-AF65-F5344CB8AC3E}">
        <p14:creationId xmlns:p14="http://schemas.microsoft.com/office/powerpoint/2010/main" val="2804477688"/>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3_Title Slide wiith photo_white tex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3EFCAA-1C29-2540-A29B-571ABD5F82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192001" cy="3595085"/>
          </a:xfrm>
          <a:prstGeom prst="rect">
            <a:avLst/>
          </a:prstGeom>
        </p:spPr>
      </p:pic>
      <p:sp>
        <p:nvSpPr>
          <p:cNvPr id="9" name="Title 1"/>
          <p:cNvSpPr>
            <a:spLocks noGrp="1"/>
          </p:cNvSpPr>
          <p:nvPr>
            <p:ph type="title" hasCustomPrompt="1"/>
          </p:nvPr>
        </p:nvSpPr>
        <p:spPr bwMode="white">
          <a:xfrm>
            <a:off x="584636" y="4073202"/>
            <a:ext cx="5083629" cy="997196"/>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5499023"/>
            <a:ext cx="5084064" cy="244426"/>
          </a:xfrm>
          <a:noFill/>
        </p:spPr>
        <p:txBody>
          <a:bodyPr wrap="square" lIns="0" tIns="0" rIns="0" bIns="0">
            <a:spAutoFit/>
          </a:bodyPr>
          <a:lstStyle>
            <a:lvl1pPr marL="0" indent="0">
              <a:spcBef>
                <a:spcPts val="0"/>
              </a:spcBef>
              <a:buNone/>
              <a:defRPr sz="1765" spc="0" baseline="0">
                <a:solidFill>
                  <a:schemeClr val="bg2"/>
                </a:solidFill>
                <a:latin typeface="+mn-lt"/>
                <a:cs typeface="Segoe UI" panose="020B0502040204020203" pitchFamily="34" charset="0"/>
              </a:defRPr>
            </a:lvl1pPr>
          </a:lstStyle>
          <a:p>
            <a:pPr lvl="0"/>
            <a:r>
              <a:rPr lang="en-US"/>
              <a:t>Speaker name or subtitle text</a:t>
            </a:r>
          </a:p>
        </p:txBody>
      </p:sp>
      <p:pic>
        <p:nvPicPr>
          <p:cNvPr id="10" name="Picture 9" descr="A close up of a logo&#10;&#10;Description automatically generated">
            <a:extLst>
              <a:ext uri="{FF2B5EF4-FFF2-40B4-BE49-F238E27FC236}">
                <a16:creationId xmlns:a16="http://schemas.microsoft.com/office/drawing/2014/main" id="{2909513A-6623-4018-A76B-F954A5EA690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5790" y="147168"/>
            <a:ext cx="2906335" cy="877785"/>
          </a:xfrm>
          <a:prstGeom prst="rect">
            <a:avLst/>
          </a:prstGeom>
        </p:spPr>
      </p:pic>
    </p:spTree>
    <p:extLst>
      <p:ext uri="{BB962C8B-B14F-4D97-AF65-F5344CB8AC3E}">
        <p14:creationId xmlns:p14="http://schemas.microsoft.com/office/powerpoint/2010/main" val="229215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Semibold" panose="020B0702040204020203" pitchFamily="34" charset="0"/>
                <a:ea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745093"/>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8301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16EA-43FE-47F9-8B4D-55FAD647BF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C316B4-2F01-44C2-9022-ED4CE46EF40D}"/>
              </a:ext>
            </a:extLst>
          </p:cNvPr>
          <p:cNvSpPr>
            <a:spLocks noGrp="1"/>
          </p:cNvSpPr>
          <p:nvPr>
            <p:ph type="dt" sz="half" idx="10"/>
          </p:nvPr>
        </p:nvSpPr>
        <p:spPr/>
        <p:txBody>
          <a:bodyPr/>
          <a:lstStyle/>
          <a:p>
            <a:fld id="{3A94842E-F076-4988-8763-467CF11DA4F4}" type="datetimeFigureOut">
              <a:rPr lang="en-US" smtClean="0"/>
              <a:t>7/22/2021</a:t>
            </a:fld>
            <a:endParaRPr lang="en-US"/>
          </a:p>
        </p:txBody>
      </p:sp>
      <p:sp>
        <p:nvSpPr>
          <p:cNvPr id="4" name="Footer Placeholder 3">
            <a:extLst>
              <a:ext uri="{FF2B5EF4-FFF2-40B4-BE49-F238E27FC236}">
                <a16:creationId xmlns:a16="http://schemas.microsoft.com/office/drawing/2014/main" id="{75634065-A809-4CB7-B876-AD456EEDF7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9EFF4F-831A-4ADB-8584-30E642B5AC3A}"/>
              </a:ext>
            </a:extLst>
          </p:cNvPr>
          <p:cNvSpPr>
            <a:spLocks noGrp="1"/>
          </p:cNvSpPr>
          <p:nvPr>
            <p:ph type="sldNum" sz="quarter" idx="12"/>
          </p:nvPr>
        </p:nvSpPr>
        <p:spPr/>
        <p:txBody>
          <a:bodyPr/>
          <a:lstStyle/>
          <a:p>
            <a:fld id="{09D5BCCE-6B92-4011-B1F5-90E5AB1BADB0}" type="slidenum">
              <a:rPr lang="en-US" smtClean="0"/>
              <a:t>‹#›</a:t>
            </a:fld>
            <a:endParaRPr lang="en-US"/>
          </a:p>
        </p:txBody>
      </p:sp>
    </p:spTree>
    <p:extLst>
      <p:ext uri="{BB962C8B-B14F-4D97-AF65-F5344CB8AC3E}">
        <p14:creationId xmlns:p14="http://schemas.microsoft.com/office/powerpoint/2010/main" val="22996956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2"/>
            <a:ext cx="11018520" cy="430887"/>
          </a:xfrm>
        </p:spPr>
        <p:txBody>
          <a:bodyPr>
            <a:noAutofit/>
          </a:bodyPr>
          <a:lstStyle>
            <a:lvl1pPr>
              <a:defRPr sz="28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
        <p:nvSpPr>
          <p:cNvPr id="8" name="Content Placeholder 6">
            <a:extLst>
              <a:ext uri="{FF2B5EF4-FFF2-40B4-BE49-F238E27FC236}">
                <a16:creationId xmlns:a16="http://schemas.microsoft.com/office/drawing/2014/main" id="{41373CA6-F3F2-4F62-8708-1994F2214324}"/>
              </a:ext>
            </a:extLst>
          </p:cNvPr>
          <p:cNvSpPr>
            <a:spLocks noGrp="1"/>
          </p:cNvSpPr>
          <p:nvPr>
            <p:ph sz="quarter" idx="10"/>
          </p:nvPr>
        </p:nvSpPr>
        <p:spPr>
          <a:xfrm>
            <a:off x="592357" y="963925"/>
            <a:ext cx="11025187" cy="276999"/>
          </a:xfrm>
        </p:spPr>
        <p:txBody>
          <a:bodyPr/>
          <a:lstStyle>
            <a:lvl1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n-lt"/>
                <a:ea typeface="+mn-ea"/>
                <a:cs typeface="Segoe UI Semilight" panose="020B0402040204020203" pitchFamily="34" charset="0"/>
              </a:defRPr>
            </a:lvl1pPr>
            <a:lvl2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2pPr>
            <a:lvl3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3pPr>
            <a:lvl4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accent1"/>
                </a:solidFill>
                <a:latin typeface="+mn-lt"/>
                <a:ea typeface="+mn-ea"/>
                <a:cs typeface="Segoe UI Semilight" panose="020B0402040204020203" pitchFamily="34" charset="0"/>
              </a:defRPr>
            </a:lvl4pPr>
            <a:lvl5pPr marL="0" marR="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accent1"/>
                </a:solidFill>
                <a:latin typeface="+mn-lt"/>
                <a:ea typeface="+mn-ea"/>
                <a:cs typeface="Segoe UI Semilight" panose="020B04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04731640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0711146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3" name="바닥글 개체 틀 2">
            <a:extLst>
              <a:ext uri="{FF2B5EF4-FFF2-40B4-BE49-F238E27FC236}">
                <a16:creationId xmlns:a16="http://schemas.microsoft.com/office/drawing/2014/main" id="{CCD9BE1B-817F-40D8-90C8-F91D32CF7B97}"/>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5940679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15553"/>
          </a:xfrm>
        </p:spPr>
        <p:txBody>
          <a:bodyPr wrap="square" lIns="0" tIns="0" rIns="0" bIns="0">
            <a:spAutoFit/>
          </a:bodyPr>
          <a:lstStyle>
            <a:lvl1pPr marL="0" indent="0">
              <a:lnSpc>
                <a:spcPts val="2353"/>
              </a:lnSpc>
              <a:buNone/>
              <a:defRPr sz="1961" b="0" i="0" spc="0">
                <a:solidFill>
                  <a:schemeClr val="tx2"/>
                </a:solidFill>
                <a:latin typeface="+mj-lt"/>
              </a:defRPr>
            </a:lvl1pPr>
            <a:lvl2pPr marL="0" indent="0">
              <a:lnSpc>
                <a:spcPts val="2353"/>
              </a:lnSpc>
              <a:buNone/>
              <a:defRPr spc="0">
                <a:solidFill>
                  <a:schemeClr val="tx2"/>
                </a:solidFill>
              </a:defRPr>
            </a:lvl2pPr>
            <a:lvl3pPr marL="448193" indent="0">
              <a:buNone/>
              <a:defRPr/>
            </a:lvl3pPr>
            <a:lvl4pPr marL="672290" indent="0">
              <a:buNone/>
              <a:defRPr/>
            </a:lvl4pPr>
            <a:lvl5pPr marL="896386" indent="0">
              <a:buNone/>
              <a:defRPr/>
            </a:lvl5pPr>
          </a:lstStyle>
          <a:p>
            <a:pPr lvl="0"/>
            <a:r>
              <a:rPr lang="en-US" dirty="0"/>
              <a:t>Large: subhead Segoe UI </a:t>
            </a:r>
            <a:r>
              <a:rPr lang="en-US" dirty="0" err="1"/>
              <a:t>Semibold</a:t>
            </a:r>
            <a:r>
              <a:rPr lang="en-US" dirty="0"/>
              <a:t> 20/24</a:t>
            </a:r>
          </a:p>
          <a:p>
            <a:pPr lvl="1"/>
            <a:r>
              <a:rPr lang="en-US" dirty="0"/>
              <a:t>Large: subhead Segoe UI Regular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dirty="0"/>
              <a:t>Medium: paragraph title Segoe UI </a:t>
            </a:r>
            <a:r>
              <a:rPr lang="en-US" dirty="0" err="1"/>
              <a:t>Semibold</a:t>
            </a:r>
            <a:r>
              <a:rPr lang="en-US" dirty="0"/>
              <a:t> 14/18</a:t>
            </a:r>
          </a:p>
          <a:p>
            <a:pPr lvl="1"/>
            <a:r>
              <a:rPr lang="en-US" dirty="0"/>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379615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구역 머리글">
    <p:spTree>
      <p:nvGrpSpPr>
        <p:cNvPr id="1" name=""/>
        <p:cNvGrpSpPr/>
        <p:nvPr/>
      </p:nvGrpSpPr>
      <p:grpSpPr>
        <a:xfrm>
          <a:off x="0" y="0"/>
          <a:ext cx="0" cy="0"/>
          <a:chOff x="0" y="0"/>
          <a:chExt cx="0" cy="0"/>
        </a:xfrm>
      </p:grpSpPr>
      <p:sp>
        <p:nvSpPr>
          <p:cNvPr id="9" name="직사각형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10" name="직사각형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1"/>
          <p:cNvSpPr>
            <a:spLocks noGrp="1"/>
          </p:cNvSpPr>
          <p:nvPr>
            <p:ph type="title"/>
          </p:nvPr>
        </p:nvSpPr>
        <p:spPr>
          <a:xfrm>
            <a:off x="521208" y="1536192"/>
            <a:ext cx="6876288" cy="640080"/>
          </a:xfrm>
        </p:spPr>
        <p:txBody>
          <a:bodyPr rtlCol="0">
            <a:normAutofit/>
          </a:bodyPr>
          <a:lstStyle>
            <a:lvl1pPr>
              <a:defRPr sz="3600">
                <a:solidFill>
                  <a:schemeClr val="bg1"/>
                </a:solidFill>
                <a:latin typeface="맑은 고딕" panose="020B0503020000020004" pitchFamily="50" charset="-127"/>
                <a:ea typeface="맑은 고딕" panose="020B0503020000020004" pitchFamily="50" charset="-127"/>
              </a:defRPr>
            </a:lvl1pPr>
          </a:lstStyle>
          <a:p>
            <a:pPr rtl="0"/>
            <a:r>
              <a:rPr lang="ko-KR" altLang="en-US" noProof="0" dirty="0" smtClean="0"/>
              <a:t>마스터 제목 스타일 편집</a:t>
            </a:r>
            <a:endParaRPr lang="ko-KR" altLang="en-US" noProof="0" dirty="0"/>
          </a:p>
        </p:txBody>
      </p:sp>
      <p:sp>
        <p:nvSpPr>
          <p:cNvPr id="7" name="내용 개체 틀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맑은 고딕" panose="020B0503020000020004" pitchFamily="50" charset="-127"/>
                <a:ea typeface="맑은 고딕" panose="020B0503020000020004" pitchFamily="50" charset="-127"/>
              </a:defRPr>
            </a:lvl1pPr>
            <a:lvl2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2pPr>
            <a:lvl3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3pPr>
            <a:lvl4pPr>
              <a:defRPr lang="en-US" sz="1200" dirty="0" smtClean="0">
                <a:solidFill>
                  <a:schemeClr val="tx1">
                    <a:lumMod val="75000"/>
                    <a:lumOff val="25000"/>
                  </a:schemeClr>
                </a:solidFill>
                <a:latin typeface="맑은 고딕" panose="020B0503020000020004" pitchFamily="50" charset="-127"/>
                <a:ea typeface="맑은 고딕" panose="020B0503020000020004" pitchFamily="50" charset="-127"/>
              </a:defRPr>
            </a:lvl4pPr>
            <a:lvl5pPr>
              <a:defRPr lang="en-US" sz="1200" dirty="0">
                <a:solidFill>
                  <a:schemeClr val="tx1">
                    <a:lumMod val="75000"/>
                    <a:lumOff val="25000"/>
                  </a:schemeClr>
                </a:solidFill>
                <a:latin typeface="맑은 고딕" panose="020B0503020000020004" pitchFamily="50" charset="-127"/>
                <a:ea typeface="맑은 고딕" panose="020B0503020000020004" pitchFamily="50" charset="-127"/>
              </a:defRPr>
            </a:lvl5pPr>
          </a:lstStyle>
          <a:p>
            <a:pPr marL="0" lvl="0" indent="0" rtl="0">
              <a:lnSpc>
                <a:spcPct val="150000"/>
              </a:lnSpc>
              <a:spcBef>
                <a:spcPts val="1000"/>
              </a:spcBef>
              <a:spcAft>
                <a:spcPts val="1200"/>
              </a:spcAft>
              <a:buNone/>
            </a:pPr>
            <a:r>
              <a:rPr lang="ko-KR" altLang="en-US" noProof="0" smtClean="0"/>
              <a:t>마스터 텍스트 스타일 편집</a:t>
            </a:r>
          </a:p>
          <a:p>
            <a:pPr marL="0" lvl="1" indent="0" rtl="0">
              <a:lnSpc>
                <a:spcPct val="150000"/>
              </a:lnSpc>
              <a:spcBef>
                <a:spcPts val="1000"/>
              </a:spcBef>
              <a:spcAft>
                <a:spcPts val="1200"/>
              </a:spcAft>
              <a:buNone/>
            </a:pPr>
            <a:r>
              <a:rPr lang="ko-KR" altLang="en-US" noProof="0" smtClean="0"/>
              <a:t>둘째 수준</a:t>
            </a:r>
          </a:p>
          <a:p>
            <a:pPr marL="0" lvl="2" indent="0" rtl="0">
              <a:lnSpc>
                <a:spcPct val="150000"/>
              </a:lnSpc>
              <a:spcBef>
                <a:spcPts val="1000"/>
              </a:spcBef>
              <a:spcAft>
                <a:spcPts val="1200"/>
              </a:spcAft>
              <a:buNone/>
            </a:pPr>
            <a:r>
              <a:rPr lang="ko-KR" altLang="en-US" noProof="0" smtClean="0"/>
              <a:t>셋째 수준</a:t>
            </a:r>
          </a:p>
          <a:p>
            <a:pPr marL="0" lvl="3" indent="0" rtl="0">
              <a:lnSpc>
                <a:spcPct val="150000"/>
              </a:lnSpc>
              <a:spcBef>
                <a:spcPts val="1000"/>
              </a:spcBef>
              <a:spcAft>
                <a:spcPts val="1200"/>
              </a:spcAft>
              <a:buNone/>
            </a:pPr>
            <a:r>
              <a:rPr lang="ko-KR" altLang="en-US" noProof="0" smtClean="0"/>
              <a:t>넷째 수준</a:t>
            </a:r>
          </a:p>
          <a:p>
            <a:pPr marL="0" lvl="4" indent="0" rtl="0">
              <a:lnSpc>
                <a:spcPct val="150000"/>
              </a:lnSpc>
              <a:spcBef>
                <a:spcPts val="1000"/>
              </a:spcBef>
              <a:spcAft>
                <a:spcPts val="1200"/>
              </a:spcAft>
              <a:buNone/>
            </a:pPr>
            <a:r>
              <a:rPr lang="ko-KR" altLang="en-US" noProof="0" smtClean="0"/>
              <a:t>다섯째 수준</a:t>
            </a:r>
            <a:endParaRPr lang="ko-KR" altLang="en-US" noProof="0" dirty="0"/>
          </a:p>
        </p:txBody>
      </p:sp>
    </p:spTree>
    <p:extLst>
      <p:ext uri="{BB962C8B-B14F-4D97-AF65-F5344CB8AC3E}">
        <p14:creationId xmlns:p14="http://schemas.microsoft.com/office/powerpoint/2010/main" val="368086099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제목 및 내용">
    <p:spTree>
      <p:nvGrpSpPr>
        <p:cNvPr id="1" name=""/>
        <p:cNvGrpSpPr/>
        <p:nvPr/>
      </p:nvGrpSpPr>
      <p:grpSpPr>
        <a:xfrm>
          <a:off x="0" y="0"/>
          <a:ext cx="0" cy="0"/>
          <a:chOff x="0" y="0"/>
          <a:chExt cx="0" cy="0"/>
        </a:xfrm>
      </p:grpSpPr>
      <p:sp>
        <p:nvSpPr>
          <p:cNvPr id="9" name="직사각형 8"/>
          <p:cNvSpPr/>
          <p:nvPr userDrawn="1"/>
        </p:nvSpPr>
        <p:spPr>
          <a:xfrm>
            <a:off x="205410" y="23664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dirty="0">
              <a:latin typeface="맑은 고딕" panose="020B0503020000020004" pitchFamily="50" charset="-127"/>
              <a:ea typeface="맑은 고딕" panose="020B0503020000020004" pitchFamily="50" charset="-127"/>
            </a:endParaRPr>
          </a:p>
        </p:txBody>
      </p:sp>
      <p:cxnSp>
        <p:nvCxnSpPr>
          <p:cNvPr id="12" name="직선 연결선 11"/>
          <p:cNvCxnSpPr/>
          <p:nvPr userDrawn="1"/>
        </p:nvCxnSpPr>
        <p:spPr>
          <a:xfrm>
            <a:off x="604434" y="872195"/>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제목 3"/>
          <p:cNvSpPr>
            <a:spLocks noGrp="1"/>
          </p:cNvSpPr>
          <p:nvPr>
            <p:ph type="title"/>
          </p:nvPr>
        </p:nvSpPr>
        <p:spPr>
          <a:xfrm>
            <a:off x="2849629" y="279779"/>
            <a:ext cx="6836414" cy="588515"/>
          </a:xfrm>
        </p:spPr>
        <p:txBody>
          <a:bodyPr rtlCol="0" anchor="b" anchorCtr="0">
            <a:normAutofit/>
          </a:bodyPr>
          <a:lstStyle>
            <a:lvl1pPr>
              <a:defRPr sz="3200">
                <a:solidFill>
                  <a:schemeClr val="bg2">
                    <a:lumMod val="25000"/>
                  </a:schemeClr>
                </a:solidFill>
                <a:latin typeface="맑은 고딕" panose="020B0503020000020004" pitchFamily="50" charset="-127"/>
                <a:ea typeface="맑은 고딕" panose="020B0503020000020004" pitchFamily="50" charset="-127"/>
              </a:defRPr>
            </a:lvl1pPr>
          </a:lstStyle>
          <a:p>
            <a:pPr rtl="0"/>
            <a:r>
              <a:rPr lang="ko-KR" altLang="en-US" dirty="0" smtClean="0"/>
              <a:t>마스터 제목 스타일 편집</a:t>
            </a:r>
            <a:endParaRPr lang="ko-KR" altLang="en-US" dirty="0"/>
          </a:p>
        </p:txBody>
      </p:sp>
      <p:sp>
        <p:nvSpPr>
          <p:cNvPr id="3" name="내용 개체 틀 2"/>
          <p:cNvSpPr>
            <a:spLocks noGrp="1"/>
          </p:cNvSpPr>
          <p:nvPr>
            <p:ph sz="quarter" idx="10"/>
          </p:nvPr>
        </p:nvSpPr>
        <p:spPr>
          <a:xfrm>
            <a:off x="539495" y="1060515"/>
            <a:ext cx="10975345" cy="5052767"/>
          </a:xfrm>
        </p:spPr>
        <p:txBody>
          <a:bodyPr vert="horz" lIns="91440" tIns="45720" rIns="91440" bIns="45720" rtlCol="0">
            <a:normAutofit/>
          </a:bodyPr>
          <a:lstStyle>
            <a:lvl1pPr marL="457200" indent="-457200">
              <a:lnSpc>
                <a:spcPct val="100000"/>
              </a:lnSpc>
              <a:buFont typeface="Wingdings" panose="05000000000000000000" pitchFamily="2" charset="2"/>
              <a:buChar char="§"/>
              <a:defRPr lang="en-US" sz="28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1pPr>
            <a:lvl2pPr marL="342900" indent="-342900">
              <a:lnSpc>
                <a:spcPct val="100000"/>
              </a:lnSpc>
              <a:buFont typeface="Arial" panose="020B0604020202020204" pitchFamily="34" charset="0"/>
              <a:buChar char="•"/>
              <a:defRPr lang="en-US" sz="24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2pPr>
            <a:lvl3pPr marL="342900" indent="-342900">
              <a:lnSpc>
                <a:spcPct val="100000"/>
              </a:lnSpc>
              <a:spcAft>
                <a:spcPts val="800"/>
              </a:spcAft>
              <a:buFont typeface="Arial" panose="020B0604020202020204" pitchFamily="34" charset="0"/>
              <a:buChar char="•"/>
              <a:defRPr lang="en-US" sz="200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3pPr>
            <a:lvl4pPr marL="0" indent="0">
              <a:lnSpc>
                <a:spcPct val="100000"/>
              </a:lnSpc>
              <a:buFont typeface="Wingdings" panose="05000000000000000000" pitchFamily="2" charset="2"/>
              <a:buChar char="ü"/>
              <a:defRPr lang="en-US" sz="2000" baseline="0" smtClean="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4pPr>
            <a:lvl5pPr>
              <a:lnSpc>
                <a:spcPct val="100000"/>
              </a:lnSpc>
              <a:buFont typeface="Wingdings" panose="05000000000000000000" pitchFamily="2" charset="2"/>
              <a:buChar char="ü"/>
              <a:defRPr lang="en-US" sz="1200">
                <a:solidFill>
                  <a:schemeClr val="tx1">
                    <a:lumMod val="75000"/>
                    <a:lumOff val="25000"/>
                  </a:schemeClr>
                </a:solidFill>
                <a:latin typeface="Arial" panose="020B0604020202020204" pitchFamily="34" charset="0"/>
                <a:ea typeface="맑은 고딕" panose="020B0503020000020004" pitchFamily="50" charset="-127"/>
                <a:cs typeface="Arial" panose="020B0604020202020204" pitchFamily="34" charset="0"/>
              </a:defRPr>
            </a:lvl5pPr>
          </a:lstStyle>
          <a:p>
            <a:pPr marL="0" lvl="0" indent="0" rtl="0">
              <a:lnSpc>
                <a:spcPct val="150000"/>
              </a:lnSpc>
              <a:spcBef>
                <a:spcPts val="1000"/>
              </a:spcBef>
              <a:spcAft>
                <a:spcPts val="1200"/>
              </a:spcAft>
              <a:buNone/>
            </a:pPr>
            <a:r>
              <a:rPr lang="ko-KR" altLang="en-US" dirty="0" smtClean="0"/>
              <a:t>마스터 텍스트 스타일 편집</a:t>
            </a:r>
          </a:p>
          <a:p>
            <a:pPr marL="0" lvl="1" indent="0" rtl="0">
              <a:lnSpc>
                <a:spcPct val="150000"/>
              </a:lnSpc>
              <a:spcBef>
                <a:spcPts val="1000"/>
              </a:spcBef>
              <a:spcAft>
                <a:spcPts val="1200"/>
              </a:spcAft>
              <a:buNone/>
            </a:pPr>
            <a:r>
              <a:rPr lang="ko-KR" altLang="en-US" dirty="0" smtClean="0"/>
              <a:t>둘째 수준</a:t>
            </a:r>
          </a:p>
          <a:p>
            <a:pPr marL="672290" lvl="3" indent="-342900" rtl="0">
              <a:lnSpc>
                <a:spcPct val="150000"/>
              </a:lnSpc>
              <a:spcBef>
                <a:spcPts val="1000"/>
              </a:spcBef>
              <a:spcAft>
                <a:spcPts val="1200"/>
              </a:spcAft>
            </a:pPr>
            <a:r>
              <a:rPr lang="en-US" altLang="ko-KR" dirty="0" smtClean="0"/>
              <a:t>	</a:t>
            </a:r>
            <a:r>
              <a:rPr lang="ko-KR" altLang="en-US" dirty="0" smtClean="0"/>
              <a:t>셋째 수준</a:t>
            </a:r>
          </a:p>
          <a:p>
            <a:pPr marL="342900" lvl="3" indent="-342900" rtl="0">
              <a:lnSpc>
                <a:spcPct val="150000"/>
              </a:lnSpc>
              <a:spcBef>
                <a:spcPts val="1000"/>
              </a:spcBef>
              <a:spcAft>
                <a:spcPts val="1200"/>
              </a:spcAft>
            </a:pPr>
            <a:r>
              <a:rPr lang="en-US" altLang="ko-KR" dirty="0" smtClean="0"/>
              <a:t>		</a:t>
            </a:r>
            <a:r>
              <a:rPr lang="ko-KR" altLang="en-US" dirty="0" smtClean="0"/>
              <a:t>넷째 수준</a:t>
            </a:r>
          </a:p>
          <a:p>
            <a:pPr marL="171450" lvl="4" indent="-171450" rtl="0">
              <a:lnSpc>
                <a:spcPct val="150000"/>
              </a:lnSpc>
              <a:spcBef>
                <a:spcPts val="1000"/>
              </a:spcBef>
              <a:spcAft>
                <a:spcPts val="1200"/>
              </a:spcAft>
            </a:pPr>
            <a:r>
              <a:rPr lang="en-US" altLang="ko-KR" dirty="0" smtClean="0"/>
              <a:t>		</a:t>
            </a:r>
            <a:r>
              <a:rPr lang="ko-KR" altLang="en-US" dirty="0" smtClean="0"/>
              <a:t>다섯째 수준</a:t>
            </a:r>
            <a:endParaRPr lang="ko-KR" altLang="en-US" dirty="0"/>
          </a:p>
        </p:txBody>
      </p:sp>
      <p:sp>
        <p:nvSpPr>
          <p:cNvPr id="6" name="날짜 개체 틀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75636054-7A0D-4D3A-AE21-4504934500BD}" type="datetime4">
              <a:rPr lang="ko-KR" altLang="en-US" smtClean="0"/>
              <a:pPr/>
              <a:t>2021년 7월 22일</a:t>
            </a:fld>
            <a:endParaRPr lang="ko-KR" altLang="en-US" dirty="0"/>
          </a:p>
        </p:txBody>
      </p:sp>
      <p:sp>
        <p:nvSpPr>
          <p:cNvPr id="7"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8" name="슬라이드 번호 개체 틀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spTree>
    <p:extLst>
      <p:ext uri="{BB962C8B-B14F-4D97-AF65-F5344CB8AC3E}">
        <p14:creationId xmlns:p14="http://schemas.microsoft.com/office/powerpoint/2010/main" val="29783309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AE79E07A-94A6-483A-8849-8E6DE692B64D}"/>
              </a:ext>
            </a:extLst>
          </p:cNvPr>
          <p:cNvSpPr>
            <a:spLocks noGrp="1"/>
          </p:cNvSpPr>
          <p:nvPr>
            <p:ph type="dt" sz="half" idx="10"/>
          </p:nvPr>
        </p:nvSpPr>
        <p:spPr/>
        <p:txBody>
          <a:bodyPr/>
          <a:lstStyle/>
          <a:p>
            <a:fld id="{3F8A50C2-589C-42C8-B763-56D87D9D16BD}" type="datetimeFigureOut">
              <a:rPr lang="ko-KR" altLang="en-US" smtClean="0"/>
              <a:pPr/>
              <a:t>2021-07-22</a:t>
            </a:fld>
            <a:endParaRPr lang="ko-KR" altLang="en-US"/>
          </a:p>
        </p:txBody>
      </p:sp>
      <p:sp>
        <p:nvSpPr>
          <p:cNvPr id="4" name="슬라이드 번호 개체 틀 3">
            <a:extLst>
              <a:ext uri="{FF2B5EF4-FFF2-40B4-BE49-F238E27FC236}">
                <a16:creationId xmlns:a16="http://schemas.microsoft.com/office/drawing/2014/main" id="{C7AF10F4-65E3-4CFA-A184-E37686814D4D}"/>
              </a:ext>
            </a:extLst>
          </p:cNvPr>
          <p:cNvSpPr>
            <a:spLocks noGrp="1"/>
          </p:cNvSpPr>
          <p:nvPr>
            <p:ph type="sldNum" sz="quarter" idx="12"/>
          </p:nvPr>
        </p:nvSpPr>
        <p:spPr/>
        <p:txBody>
          <a:body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18114453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641080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512"/>
            <a:ext cx="4167887" cy="98502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1" y="0"/>
            <a:ext cx="6858000" cy="6858000"/>
          </a:xfrm>
          <a:prstGeom prst="rect">
            <a:avLst/>
          </a:prstGeom>
        </p:spPr>
      </p:pic>
    </p:spTree>
    <p:extLst>
      <p:ext uri="{BB962C8B-B14F-4D97-AF65-F5344CB8AC3E}">
        <p14:creationId xmlns:p14="http://schemas.microsoft.com/office/powerpoint/2010/main" val="1825900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63689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63086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0171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407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theme" Target="../theme/theme10.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4.xml"/><Relationship Id="rId13" Type="http://schemas.openxmlformats.org/officeDocument/2006/relationships/slideLayout" Target="../slideLayouts/slideLayout239.xml"/><Relationship Id="rId18" Type="http://schemas.openxmlformats.org/officeDocument/2006/relationships/slideLayout" Target="../slideLayouts/slideLayout244.xml"/><Relationship Id="rId3" Type="http://schemas.openxmlformats.org/officeDocument/2006/relationships/slideLayout" Target="../slideLayouts/slideLayout229.xml"/><Relationship Id="rId21" Type="http://schemas.openxmlformats.org/officeDocument/2006/relationships/image" Target="../media/image36.png"/><Relationship Id="rId7" Type="http://schemas.openxmlformats.org/officeDocument/2006/relationships/slideLayout" Target="../slideLayouts/slideLayout233.xml"/><Relationship Id="rId12" Type="http://schemas.openxmlformats.org/officeDocument/2006/relationships/slideLayout" Target="../slideLayouts/slideLayout238.xml"/><Relationship Id="rId17" Type="http://schemas.openxmlformats.org/officeDocument/2006/relationships/slideLayout" Target="../slideLayouts/slideLayout243.xml"/><Relationship Id="rId2" Type="http://schemas.openxmlformats.org/officeDocument/2006/relationships/slideLayout" Target="../slideLayouts/slideLayout228.xml"/><Relationship Id="rId16" Type="http://schemas.openxmlformats.org/officeDocument/2006/relationships/slideLayout" Target="../slideLayouts/slideLayout242.xml"/><Relationship Id="rId20" Type="http://schemas.openxmlformats.org/officeDocument/2006/relationships/theme" Target="../theme/theme11.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5" Type="http://schemas.openxmlformats.org/officeDocument/2006/relationships/slideLayout" Target="../slideLayouts/slideLayout241.xml"/><Relationship Id="rId10" Type="http://schemas.openxmlformats.org/officeDocument/2006/relationships/slideLayout" Target="../slideLayouts/slideLayout236.xml"/><Relationship Id="rId19" Type="http://schemas.openxmlformats.org/officeDocument/2006/relationships/slideLayout" Target="../slideLayouts/slideLayout245.xml"/><Relationship Id="rId4" Type="http://schemas.openxmlformats.org/officeDocument/2006/relationships/slideLayout" Target="../slideLayouts/slideLayout230.xml"/><Relationship Id="rId9" Type="http://schemas.openxmlformats.org/officeDocument/2006/relationships/slideLayout" Target="../slideLayouts/slideLayout235.xml"/><Relationship Id="rId14" Type="http://schemas.openxmlformats.org/officeDocument/2006/relationships/slideLayout" Target="../slideLayouts/slideLayout24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image" Target="../media/image7.png"/><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heme" Target="../theme/theme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slideLayout" Target="../slideLayouts/slideLayout85.xml"/><Relationship Id="rId50" Type="http://schemas.openxmlformats.org/officeDocument/2006/relationships/slideLayout" Target="../slideLayouts/slideLayout88.xml"/><Relationship Id="rId55" Type="http://schemas.openxmlformats.org/officeDocument/2006/relationships/slideLayout" Target="../slideLayouts/slideLayout93.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41" Type="http://schemas.openxmlformats.org/officeDocument/2006/relationships/slideLayout" Target="../slideLayouts/slideLayout79.xml"/><Relationship Id="rId54" Type="http://schemas.openxmlformats.org/officeDocument/2006/relationships/slideLayout" Target="../slideLayouts/slideLayout92.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3" Type="http://schemas.openxmlformats.org/officeDocument/2006/relationships/slideLayout" Target="../slideLayouts/slideLayout91.xml"/><Relationship Id="rId58" Type="http://schemas.openxmlformats.org/officeDocument/2006/relationships/image" Target="../media/image16.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49" Type="http://schemas.openxmlformats.org/officeDocument/2006/relationships/slideLayout" Target="../slideLayouts/slideLayout87.xml"/><Relationship Id="rId57" Type="http://schemas.openxmlformats.org/officeDocument/2006/relationships/image" Target="../media/image15.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52" Type="http://schemas.openxmlformats.org/officeDocument/2006/relationships/slideLayout" Target="../slideLayouts/slideLayout90.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slideLayout" Target="../slideLayouts/slideLayout86.xml"/><Relationship Id="rId56" Type="http://schemas.openxmlformats.org/officeDocument/2006/relationships/theme" Target="../theme/theme4.xml"/><Relationship Id="rId8" Type="http://schemas.openxmlformats.org/officeDocument/2006/relationships/slideLayout" Target="../slideLayouts/slideLayout46.xml"/><Relationship Id="rId51" Type="http://schemas.openxmlformats.org/officeDocument/2006/relationships/slideLayout" Target="../slideLayouts/slideLayout89.xml"/><Relationship Id="rId3"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34" Type="http://schemas.openxmlformats.org/officeDocument/2006/relationships/slideLayout" Target="../slideLayouts/slideLayout127.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33" Type="http://schemas.openxmlformats.org/officeDocument/2006/relationships/slideLayout" Target="../slideLayouts/slideLayout126.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slideLayout" Target="../slideLayouts/slideLayout122.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32" Type="http://schemas.openxmlformats.org/officeDocument/2006/relationships/slideLayout" Target="../slideLayouts/slideLayout125.xml"/><Relationship Id="rId37" Type="http://schemas.openxmlformats.org/officeDocument/2006/relationships/image" Target="../media/image24.emf"/><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36" Type="http://schemas.openxmlformats.org/officeDocument/2006/relationships/theme" Target="../theme/theme5.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31" Type="http://schemas.openxmlformats.org/officeDocument/2006/relationships/slideLayout" Target="../slideLayouts/slideLayout124.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 Id="rId30" Type="http://schemas.openxmlformats.org/officeDocument/2006/relationships/slideLayout" Target="../slideLayouts/slideLayout123.xml"/><Relationship Id="rId35" Type="http://schemas.openxmlformats.org/officeDocument/2006/relationships/slideLayout" Target="../slideLayouts/slideLayout12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6.xml"/><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theme" Target="../theme/theme6.xml"/><Relationship Id="rId3" Type="http://schemas.openxmlformats.org/officeDocument/2006/relationships/slideLayout" Target="../slideLayouts/slideLayout131.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7" Type="http://schemas.openxmlformats.org/officeDocument/2006/relationships/slideLayout" Target="../slideLayouts/slideLayout135.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image" Target="../media/image24.emf"/><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theme" Target="../theme/theme7.xml"/><Relationship Id="rId3" Type="http://schemas.openxmlformats.org/officeDocument/2006/relationships/slideLayout" Target="../slideLayouts/slideLayout169.xml"/><Relationship Id="rId21" Type="http://schemas.openxmlformats.org/officeDocument/2006/relationships/slideLayout" Target="../slideLayouts/slideLayout187.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5" Type="http://schemas.openxmlformats.org/officeDocument/2006/relationships/slideLayout" Target="../slideLayouts/slideLayout196.xml"/><Relationship Id="rId10" Type="http://schemas.openxmlformats.org/officeDocument/2006/relationships/theme" Target="../theme/theme8.xml"/><Relationship Id="rId4" Type="http://schemas.openxmlformats.org/officeDocument/2006/relationships/slideLayout" Target="../slideLayouts/slideLayout195.xml"/><Relationship Id="rId9"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5" Type="http://schemas.openxmlformats.org/officeDocument/2006/relationships/slideLayout" Target="../slideLayouts/slideLayout205.xml"/><Relationship Id="rId10" Type="http://schemas.openxmlformats.org/officeDocument/2006/relationships/theme" Target="../theme/theme9.xml"/><Relationship Id="rId4" Type="http://schemas.openxmlformats.org/officeDocument/2006/relationships/slideLayout" Target="../slideLayouts/slideLayout204.xml"/><Relationship Id="rId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1C2A3F89-EDBA-451E-A4FC-BA419B5BB0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CE560B53-86D9-4B99-B984-9F66917EDB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4" name="날짜 개체 틀 3">
            <a:extLst>
              <a:ext uri="{FF2B5EF4-FFF2-40B4-BE49-F238E27FC236}">
                <a16:creationId xmlns:a16="http://schemas.microsoft.com/office/drawing/2014/main" id="{4E8E5F9A-464D-4909-8E4F-684A1F5A64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A50C2-589C-42C8-B763-56D87D9D16BD}" type="datetimeFigureOut">
              <a:rPr lang="ko-KR" altLang="en-US" smtClean="0"/>
              <a:pPr/>
              <a:t>2021-07-22</a:t>
            </a:fld>
            <a:endParaRPr lang="ko-KR" altLang="en-US"/>
          </a:p>
        </p:txBody>
      </p:sp>
      <p:sp>
        <p:nvSpPr>
          <p:cNvPr id="5" name="바닥글 개체 틀 4">
            <a:extLst>
              <a:ext uri="{FF2B5EF4-FFF2-40B4-BE49-F238E27FC236}">
                <a16:creationId xmlns:a16="http://schemas.microsoft.com/office/drawing/2014/main" id="{50C7EE71-2568-4BC3-BE32-43343DE694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1B1DF1FC-575E-4EA7-B81C-814C788802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87A479-1FB4-4076-82AD-4520E3445CF4}" type="slidenum">
              <a:rPr lang="ko-KR" altLang="en-US" smtClean="0"/>
              <a:pPr/>
              <a:t>‹#›</a:t>
            </a:fld>
            <a:endParaRPr lang="ko-KR" altLang="en-US"/>
          </a:p>
        </p:txBody>
      </p:sp>
    </p:spTree>
    <p:extLst>
      <p:ext uri="{BB962C8B-B14F-4D97-AF65-F5344CB8AC3E}">
        <p14:creationId xmlns:p14="http://schemas.microsoft.com/office/powerpoint/2010/main" val="8796783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1" r:id="rId8"/>
    <p:sldLayoutId id="2147483660" r:id="rId9"/>
    <p:sldLayoutId id="2147483656" r:id="rId10"/>
    <p:sldLayoutId id="2147483657" r:id="rId11"/>
    <p:sldLayoutId id="2147483658" r:id="rId12"/>
    <p:sldLayoutId id="2147483659" r:id="rId13"/>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22일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819544"/>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Lst>
  <p:hf sldNum="0" hdr="0" ftr="0" dt="0"/>
  <p:txStyles>
    <p:title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0" indent="0" algn="l" defTabSz="914400" rtl="0" eaLnBrk="1" latinLnBrk="1" hangingPunct="1">
        <a:lnSpc>
          <a:spcPct val="150000"/>
        </a:lnSpc>
        <a:spcBef>
          <a:spcPts val="1000"/>
        </a:spcBef>
        <a:spcAft>
          <a:spcPts val="1200"/>
        </a:spcAft>
        <a:buFontTx/>
        <a:buNone/>
        <a:defRPr lang="en-US" sz="1200" kern="1200" dirty="0">
          <a:solidFill>
            <a:schemeClr val="tx1"/>
          </a:solidFill>
          <a:latin typeface="맑은 고딕" panose="020B0503020000020004" pitchFamily="50" charset="-127"/>
          <a:ea typeface="맑은 고딕" panose="020B0503020000020004" pitchFamily="50" charset="-127"/>
          <a:cs typeface="+mn-cs"/>
        </a:defRPr>
      </a:lvl1pPr>
      <a:lvl2pPr marL="228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12" name="TextBox 11"/>
          <p:cNvSpPr txBox="1"/>
          <p:nvPr/>
        </p:nvSpPr>
        <p:spPr bwMode="gray">
          <a:xfrm flipH="1">
            <a:off x="11404600" y="6695328"/>
            <a:ext cx="711200" cy="164212"/>
          </a:xfrm>
          <a:prstGeom prst="rect">
            <a:avLst/>
          </a:prstGeom>
          <a:noFill/>
        </p:spPr>
        <p:txBody>
          <a:bodyPr wrap="square" lIns="0" tIns="0" rIns="0" bIns="0" rtlCol="0">
            <a:spAutoFit/>
          </a:bodyPr>
          <a:lstStyle/>
          <a:p>
            <a:pPr marL="0" marR="0" indent="0" algn="r" defTabSz="1219170" rtl="0" eaLnBrk="1" fontAlgn="auto" latinLnBrk="0" hangingPunct="1">
              <a:lnSpc>
                <a:spcPct val="100000"/>
              </a:lnSpc>
              <a:spcBef>
                <a:spcPts val="0"/>
              </a:spcBef>
              <a:spcAft>
                <a:spcPts val="0"/>
              </a:spcAft>
              <a:buClrTx/>
              <a:buSzTx/>
              <a:buFontTx/>
              <a:buNone/>
              <a:tabLst/>
              <a:defRPr/>
            </a:pPr>
            <a:fld id="{61F684CE-B7BB-4223-BA2B-B47808B845F1}" type="slidenum">
              <a:rPr lang="en-US" sz="1067" smtClean="0">
                <a:solidFill>
                  <a:schemeClr val="bg1">
                    <a:lumMod val="50000"/>
                  </a:schemeClr>
                </a:solidFill>
                <a:latin typeface="Arial"/>
                <a:cs typeface="Arial"/>
              </a:rPr>
              <a:pPr marL="0" marR="0" indent="0" algn="r" defTabSz="1219170" rtl="0" eaLnBrk="1" fontAlgn="auto" latinLnBrk="0" hangingPunct="1">
                <a:lnSpc>
                  <a:spcPct val="100000"/>
                </a:lnSpc>
                <a:spcBef>
                  <a:spcPts val="0"/>
                </a:spcBef>
                <a:spcAft>
                  <a:spcPts val="0"/>
                </a:spcAft>
                <a:buClrTx/>
                <a:buSzTx/>
                <a:buFontTx/>
                <a:buNone/>
                <a:tabLst/>
                <a:defRPr/>
              </a:pPr>
              <a:t>‹#›</a:t>
            </a:fld>
            <a:endParaRPr lang="en-US" sz="1067" dirty="0" smtClean="0">
              <a:solidFill>
                <a:schemeClr val="bg1">
                  <a:lumMod val="50000"/>
                </a:schemeClr>
              </a:solidFill>
              <a:latin typeface="Arial"/>
              <a:cs typeface="Arial"/>
            </a:endParaRPr>
          </a:p>
        </p:txBody>
      </p:sp>
      <p:sp>
        <p:nvSpPr>
          <p:cNvPr id="9" name="TextBox 8"/>
          <p:cNvSpPr txBox="1"/>
          <p:nvPr/>
        </p:nvSpPr>
        <p:spPr bwMode="gray">
          <a:xfrm>
            <a:off x="222813" y="6691265"/>
            <a:ext cx="3033183" cy="133434"/>
          </a:xfrm>
          <a:prstGeom prst="rect">
            <a:avLst/>
          </a:prstGeom>
          <a:noFill/>
        </p:spPr>
        <p:txBody>
          <a:bodyPr wrap="square" lIns="0" tIns="0" rIns="0" bIns="0" rtlCol="0">
            <a:spAutoFit/>
          </a:bodyPr>
          <a:lstStyle/>
          <a:p>
            <a:pPr algn="l"/>
            <a:r>
              <a:rPr lang="en-US" sz="867" dirty="0" smtClean="0">
                <a:solidFill>
                  <a:schemeClr val="bg1">
                    <a:lumMod val="50000"/>
                  </a:schemeClr>
                </a:solidFill>
                <a:latin typeface="Arial"/>
                <a:cs typeface="Arial"/>
              </a:rPr>
              <a:t>© </a:t>
            </a:r>
            <a:r>
              <a:rPr lang="en-US" sz="867" dirty="0" smtClean="0">
                <a:solidFill>
                  <a:schemeClr val="bg1">
                    <a:lumMod val="50000"/>
                  </a:schemeClr>
                </a:solidFill>
                <a:latin typeface="+mn-lt"/>
                <a:cs typeface="Arial"/>
              </a:rPr>
              <a:t>2015 Pivotal Software,</a:t>
            </a:r>
            <a:r>
              <a:rPr lang="en-US" sz="867" baseline="0" dirty="0" smtClean="0">
                <a:solidFill>
                  <a:schemeClr val="bg1">
                    <a:lumMod val="50000"/>
                  </a:schemeClr>
                </a:solidFill>
                <a:latin typeface="+mn-lt"/>
                <a:cs typeface="Arial"/>
              </a:rPr>
              <a:t> Inc</a:t>
            </a:r>
            <a:r>
              <a:rPr lang="en-US" sz="867" dirty="0" smtClean="0">
                <a:solidFill>
                  <a:schemeClr val="bg1">
                    <a:lumMod val="50000"/>
                  </a:schemeClr>
                </a:solidFill>
                <a:latin typeface="+mn-lt"/>
                <a:cs typeface="Arial"/>
              </a:rPr>
              <a:t>.</a:t>
            </a:r>
            <a:r>
              <a:rPr lang="en-US" sz="867" baseline="0" dirty="0" smtClean="0">
                <a:solidFill>
                  <a:schemeClr val="bg1">
                    <a:lumMod val="50000"/>
                  </a:schemeClr>
                </a:solidFill>
                <a:latin typeface="+mn-lt"/>
                <a:cs typeface="Arial"/>
              </a:rPr>
              <a:t>  </a:t>
            </a:r>
            <a:r>
              <a:rPr lang="en-US" sz="867" dirty="0" smtClean="0">
                <a:solidFill>
                  <a:schemeClr val="bg1">
                    <a:lumMod val="50000"/>
                  </a:schemeClr>
                </a:solidFill>
                <a:latin typeface="+mn-lt"/>
                <a:cs typeface="Arial"/>
              </a:rPr>
              <a:t>All rights reserved.</a:t>
            </a:r>
            <a:endParaRPr lang="en-US" sz="867" dirty="0">
              <a:solidFill>
                <a:schemeClr val="bg1">
                  <a:lumMod val="50000"/>
                </a:schemeClr>
              </a:solidFill>
              <a:latin typeface="Arial"/>
              <a:cs typeface="Arial"/>
            </a:endParaRPr>
          </a:p>
        </p:txBody>
      </p:sp>
      <p:sp>
        <p:nvSpPr>
          <p:cNvPr id="10" name="Rectangle 9"/>
          <p:cNvSpPr/>
          <p:nvPr/>
        </p:nvSpPr>
        <p:spPr bwMode="gray">
          <a:xfrm>
            <a:off x="0" y="6291855"/>
            <a:ext cx="12192000" cy="386440"/>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400" dirty="0">
              <a:latin typeface="+mn-lt"/>
            </a:endParaRPr>
          </a:p>
        </p:txBody>
      </p:sp>
      <p:pic>
        <p:nvPicPr>
          <p:cNvPr id="11" name="Picture 10" descr="Pivotal_White.png"/>
          <p:cNvPicPr>
            <a:picLocks noChangeAspect="1"/>
          </p:cNvPicPr>
          <p:nvPr/>
        </p:nvPicPr>
        <p:blipFill rotWithShape="1">
          <a:blip r:embed="rId21" cstate="hqprint">
            <a:extLst>
              <a:ext uri="{28A0092B-C50C-407E-A947-70E740481C1C}">
                <a14:useLocalDpi xmlns:a14="http://schemas.microsoft.com/office/drawing/2010/main" val="0"/>
              </a:ext>
            </a:extLst>
          </a:blip>
          <a:srcRect l="18173" t="28060" r="18173" b="28060"/>
          <a:stretch/>
        </p:blipFill>
        <p:spPr>
          <a:xfrm>
            <a:off x="10889973" y="6358625"/>
            <a:ext cx="957151" cy="258372"/>
          </a:xfrm>
          <a:prstGeom prst="rect">
            <a:avLst/>
          </a:prstGeom>
        </p:spPr>
      </p:pic>
    </p:spTree>
    <p:extLst>
      <p:ext uri="{BB962C8B-B14F-4D97-AF65-F5344CB8AC3E}">
        <p14:creationId xmlns:p14="http://schemas.microsoft.com/office/powerpoint/2010/main" val="260419267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Lst>
  <p:transition>
    <p:fade/>
  </p:transition>
  <p:timing>
    <p:tnLst>
      <p:par>
        <p:cTn id="1" dur="indefinite" restart="never" nodeType="tmRoot"/>
      </p:par>
    </p:tnLst>
  </p:timing>
  <p:txStyles>
    <p:titleStyle>
      <a:lvl1pPr algn="l" defTabSz="1219170" rtl="0" eaLnBrk="1" latinLnBrk="0" hangingPunct="1">
        <a:spcBef>
          <a:spcPct val="0"/>
        </a:spcBef>
        <a:buNone/>
        <a:defRPr sz="4267" kern="1200">
          <a:solidFill>
            <a:srgbClr val="2C95DD"/>
          </a:solidFill>
          <a:latin typeface="MetaNormalLF-Roman" pitchFamily="34" charset="0"/>
          <a:ea typeface="+mj-ea"/>
          <a:cs typeface="+mj-cs"/>
        </a:defRPr>
      </a:lvl1pPr>
    </p:titleStyle>
    <p:bodyStyle>
      <a:lvl1pPr marL="304792" indent="-304792" algn="l" defTabSz="1219170" rtl="0" eaLnBrk="1" latinLnBrk="0" hangingPunct="1">
        <a:spcBef>
          <a:spcPct val="20000"/>
        </a:spcBef>
        <a:buClr>
          <a:srgbClr val="2C95DD"/>
        </a:buClr>
        <a:buFont typeface="Arial" pitchFamily="34" charset="0"/>
        <a:buChar char="•"/>
        <a:defRPr sz="3733" kern="1200">
          <a:solidFill>
            <a:schemeClr val="tx1"/>
          </a:solidFill>
          <a:latin typeface="MetaNormalLF-Roman" pitchFamily="34" charset="0"/>
          <a:ea typeface="+mn-ea"/>
          <a:cs typeface="+mn-cs"/>
        </a:defRPr>
      </a:lvl1pPr>
      <a:lvl2pPr marL="990575" indent="-380990" algn="l" defTabSz="1219170" rtl="0" eaLnBrk="1" latinLnBrk="0" hangingPunct="1">
        <a:spcBef>
          <a:spcPct val="20000"/>
        </a:spcBef>
        <a:buClr>
          <a:srgbClr val="2C95DD"/>
        </a:buClr>
        <a:buFont typeface="Arial" pitchFamily="34" charset="0"/>
        <a:buChar char="–"/>
        <a:defRPr sz="3200" kern="1200">
          <a:solidFill>
            <a:schemeClr val="tx1"/>
          </a:solidFill>
          <a:latin typeface="MetaNormalLF-Roman" pitchFamily="34" charset="0"/>
          <a:ea typeface="+mn-ea"/>
          <a:cs typeface="+mn-cs"/>
        </a:defRPr>
      </a:lvl2pPr>
      <a:lvl3pPr marL="1523962" indent="-304792" algn="l" defTabSz="1219170" rtl="0" eaLnBrk="1" latinLnBrk="0" hangingPunct="1">
        <a:spcBef>
          <a:spcPct val="20000"/>
        </a:spcBef>
        <a:buClr>
          <a:srgbClr val="2C95DD"/>
        </a:buClr>
        <a:buFont typeface="Arial" pitchFamily="34" charset="0"/>
        <a:buChar char="•"/>
        <a:defRPr sz="2667" kern="1200">
          <a:solidFill>
            <a:schemeClr val="tx1"/>
          </a:solidFill>
          <a:latin typeface="MetaNormalLF-Roman" pitchFamily="34" charset="0"/>
          <a:ea typeface="+mn-ea"/>
          <a:cs typeface="+mn-cs"/>
        </a:defRPr>
      </a:lvl3pPr>
      <a:lvl4pPr marL="2133547"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4pPr>
      <a:lvl5pPr marL="2743131" indent="-304792" algn="l" defTabSz="1219170" rtl="0" eaLnBrk="1" latinLnBrk="0" hangingPunct="1">
        <a:spcBef>
          <a:spcPct val="20000"/>
        </a:spcBef>
        <a:buClr>
          <a:srgbClr val="2C95DD"/>
        </a:buClr>
        <a:buFont typeface="Arial" pitchFamily="34" charset="0"/>
        <a:buChar char="»"/>
        <a:defRPr sz="2400" kern="1200">
          <a:solidFill>
            <a:schemeClr val="tx1"/>
          </a:solidFill>
          <a:latin typeface="MetaNormalLF-Roman" pitchFamily="34" charset="0"/>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B743E6-D7E6-4589-9E99-A89641370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smtClean="0"/>
              <a:t>마스터 제목 스타일 편집</a:t>
            </a:r>
            <a:endParaRPr lang="ru-RU" dirty="0"/>
          </a:p>
        </p:txBody>
      </p:sp>
      <p:sp>
        <p:nvSpPr>
          <p:cNvPr id="3" name="Text Placeholder 2">
            <a:extLst>
              <a:ext uri="{FF2B5EF4-FFF2-40B4-BE49-F238E27FC236}">
                <a16:creationId xmlns:a16="http://schemas.microsoft.com/office/drawing/2014/main" id="{486E5520-9CE7-44B4-9BB2-3CD317A0AC5A}"/>
              </a:ext>
            </a:extLst>
          </p:cNvPr>
          <p:cNvSpPr>
            <a:spLocks noGrp="1"/>
          </p:cNvSpPr>
          <p:nvPr>
            <p:ph type="body" idx="1"/>
          </p:nvPr>
        </p:nvSpPr>
        <p:spPr>
          <a:xfrm>
            <a:off x="652054" y="1806031"/>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1D8A7118-8D82-49FD-BFD7-4EB2A5D476FD}"/>
              </a:ext>
            </a:extLst>
          </p:cNvPr>
          <p:cNvSpPr>
            <a:spLocks noGrp="1"/>
          </p:cNvSpPr>
          <p:nvPr>
            <p:ph type="dt" sz="half" idx="2"/>
          </p:nvPr>
        </p:nvSpPr>
        <p:spPr>
          <a:xfrm>
            <a:off x="447403" y="6202726"/>
            <a:ext cx="1368518" cy="213950"/>
          </a:xfrm>
          <a:prstGeom prst="rect">
            <a:avLst/>
          </a:prstGeom>
        </p:spPr>
        <p:txBody>
          <a:bodyPr vert="horz" lIns="0" tIns="0" rIns="0" bIns="0" rtlCol="0" anchor="ctr"/>
          <a:lstStyle>
            <a:lvl1pPr algn="l">
              <a:defRPr sz="900">
                <a:solidFill>
                  <a:schemeClr val="tx1"/>
                </a:solidFill>
              </a:defRPr>
            </a:lvl1pPr>
          </a:lstStyle>
          <a:p>
            <a:fld id="{6F7CCD1B-CF2B-4F9F-89EB-8CF5A90396A9}" type="datetime1">
              <a:rPr lang="en-US" smtClean="0"/>
              <a:t>7/22/2021</a:t>
            </a:fld>
            <a:endParaRPr lang="ru-RU" dirty="0"/>
          </a:p>
        </p:txBody>
      </p:sp>
      <p:sp>
        <p:nvSpPr>
          <p:cNvPr id="5" name="Footer Placeholder 4">
            <a:extLst>
              <a:ext uri="{FF2B5EF4-FFF2-40B4-BE49-F238E27FC236}">
                <a16:creationId xmlns:a16="http://schemas.microsoft.com/office/drawing/2014/main" id="{897BFA94-EDFC-47AA-9B4F-8EB04CEEFFA8}"/>
              </a:ext>
            </a:extLst>
          </p:cNvPr>
          <p:cNvSpPr>
            <a:spLocks noGrp="1"/>
          </p:cNvSpPr>
          <p:nvPr>
            <p:ph type="ftr" sz="quarter" idx="3"/>
          </p:nvPr>
        </p:nvSpPr>
        <p:spPr>
          <a:xfrm>
            <a:off x="447403" y="6356351"/>
            <a:ext cx="1368518" cy="213950"/>
          </a:xfrm>
          <a:prstGeom prst="rect">
            <a:avLst/>
          </a:prstGeom>
        </p:spPr>
        <p:txBody>
          <a:bodyPr vert="horz" lIns="0" tIns="0" rIns="0" bIns="0" rtlCol="0" anchor="ctr"/>
          <a:lstStyle>
            <a:lvl1pPr algn="l">
              <a:defRPr sz="900">
                <a:solidFill>
                  <a:srgbClr val="2572C3"/>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12EBD42D-61AE-46D4-9AFD-B367F3F07574}"/>
              </a:ext>
            </a:extLst>
          </p:cNvPr>
          <p:cNvSpPr>
            <a:spLocks noGrp="1"/>
          </p:cNvSpPr>
          <p:nvPr>
            <p:ph type="sldNum" sz="quarter" idx="4"/>
          </p:nvPr>
        </p:nvSpPr>
        <p:spPr>
          <a:xfrm>
            <a:off x="11433387" y="6356350"/>
            <a:ext cx="352168" cy="213951"/>
          </a:xfrm>
          <a:prstGeom prst="rect">
            <a:avLst/>
          </a:prstGeom>
        </p:spPr>
        <p:txBody>
          <a:bodyPr vert="horz" lIns="0" tIns="0" rIns="0" bIns="0" rtlCol="0" anchor="ctr"/>
          <a:lstStyle>
            <a:lvl1pPr algn="r">
              <a:defRPr sz="900">
                <a:solidFill>
                  <a:srgbClr val="0070C0"/>
                </a:solidFill>
              </a:defRPr>
            </a:lvl1pPr>
          </a:lstStyle>
          <a:p>
            <a:fld id="{DA2766D6-681F-427F-8FA4-5F1427544674}" type="slidenum">
              <a:rPr lang="ru-RU" smtClean="0"/>
              <a:pPr/>
              <a:t>‹#›</a:t>
            </a:fld>
            <a:endParaRPr lang="ru-RU" dirty="0"/>
          </a:p>
        </p:txBody>
      </p:sp>
    </p:spTree>
    <p:extLst>
      <p:ext uri="{BB962C8B-B14F-4D97-AF65-F5344CB8AC3E}">
        <p14:creationId xmlns:p14="http://schemas.microsoft.com/office/powerpoint/2010/main" val="1782228629"/>
      </p:ext>
    </p:extLst>
  </p:cSld>
  <p:clrMap bg1="lt1" tx1="dk1" bg2="lt2" tx2="dk2" accent1="accent1" accent2="accent2" accent3="accent3" accent4="accent4" accent5="accent5" accent6="accent6" hlink="hlink" folHlink="folHlink"/>
  <p:sldLayoutIdLst>
    <p:sldLayoutId id="2147483663" r:id="rId1"/>
    <p:sldLayoutId id="2147483881" r:id="rId2"/>
  </p:sldLayoutIdLst>
  <p:hf hdr="0"/>
  <p:txStyles>
    <p:titleStyle>
      <a:lvl1pPr algn="l" defTabSz="914400" rtl="0" eaLnBrk="1" latinLnBrk="1" hangingPunct="1">
        <a:lnSpc>
          <a:spcPct val="90000"/>
        </a:lnSpc>
        <a:spcBef>
          <a:spcPct val="0"/>
        </a:spcBef>
        <a:buNone/>
        <a:defRPr sz="3500" b="1"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42">
          <p15:clr>
            <a:srgbClr val="F26B43"/>
          </p15:clr>
        </p15:guide>
        <p15:guide id="2" pos="279">
          <p15:clr>
            <a:srgbClr val="F26B43"/>
          </p15:clr>
        </p15:guide>
        <p15:guide id="3" pos="7401">
          <p15:clr>
            <a:srgbClr val="F26B43"/>
          </p15:clr>
        </p15:guide>
        <p15:guide id="4" orient="horz" pos="2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360111290"/>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854"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26666990"/>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856" r:id="rId52"/>
    <p:sldLayoutId id="2147483903" r:id="rId53"/>
    <p:sldLayoutId id="2147483904" r:id="rId54"/>
    <p:sldLayoutId id="2147483905" r:id="rId55"/>
  </p:sldLayoutIdLst>
  <p:transition>
    <p:fade/>
  </p:transition>
  <p:txStyles>
    <p:titleStyle>
      <a:lvl1pPr algn="l" defTabSz="914367" rtl="0" eaLnBrk="1" latinLnBrk="0" hangingPunct="1">
        <a:lnSpc>
          <a:spcPct val="90000"/>
        </a:lnSpc>
        <a:spcBef>
          <a:spcPct val="0"/>
        </a:spcBef>
        <a:buNone/>
        <a:defRPr lang="en-US" sz="3137" b="0" kern="1200" cap="none" spc="-147" baseline="0" dirty="0" smtClean="0">
          <a:ln w="3175">
            <a:noFill/>
          </a:ln>
          <a:gradFill>
            <a:gsLst>
              <a:gs pos="0">
                <a:schemeClr val="tx1"/>
              </a:gs>
              <a:gs pos="100000">
                <a:schemeClr val="tx1"/>
              </a:gs>
            </a:gsLst>
            <a:lin ang="5400000" scaled="0"/>
          </a:gra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gradFill>
            <a:gsLst>
              <a:gs pos="0">
                <a:schemeClr val="tx1"/>
              </a:gs>
              <a:gs pos="100000">
                <a:schemeClr val="tx1"/>
              </a:gs>
            </a:gsLst>
            <a:lin ang="5400000" scaled="0"/>
          </a:gra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gradFill>
            <a:gsLst>
              <a:gs pos="0">
                <a:schemeClr val="tx1"/>
              </a:gs>
              <a:gs pos="100000">
                <a:schemeClr val="tx1"/>
              </a:gs>
            </a:gsLst>
            <a:lin ang="5400000" scaled="0"/>
          </a:gra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gradFill>
            <a:gsLst>
              <a:gs pos="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93486"/>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37"/>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723717745"/>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6" r:id="rId14"/>
    <p:sldLayoutId id="2147483767" r:id="rId15"/>
    <p:sldLayoutId id="2147483768" r:id="rId16"/>
    <p:sldLayoutId id="2147483769" r:id="rId17"/>
    <p:sldLayoutId id="2147483770" r:id="rId18"/>
    <p:sldLayoutId id="2147483771" r:id="rId19"/>
    <p:sldLayoutId id="2147483772" r:id="rId20"/>
    <p:sldLayoutId id="2147483773" r:id="rId21"/>
    <p:sldLayoutId id="2147483774" r:id="rId22"/>
    <p:sldLayoutId id="2147483775" r:id="rId23"/>
    <p:sldLayoutId id="2147483776" r:id="rId24"/>
    <p:sldLayoutId id="2147483777" r:id="rId25"/>
    <p:sldLayoutId id="2147483778" r:id="rId26"/>
    <p:sldLayoutId id="2147483779" r:id="rId27"/>
    <p:sldLayoutId id="2147483780" r:id="rId28"/>
    <p:sldLayoutId id="2147483781" r:id="rId29"/>
    <p:sldLayoutId id="2147483782" r:id="rId30"/>
    <p:sldLayoutId id="2147483783" r:id="rId31"/>
    <p:sldLayoutId id="2147483784" r:id="rId32"/>
    <p:sldLayoutId id="2147483785" r:id="rId33"/>
    <p:sldLayoutId id="2147483786" r:id="rId34"/>
    <p:sldLayoutId id="2147483787" r:id="rId35"/>
  </p:sldLayoutIdLst>
  <p:transition>
    <p:fade/>
  </p:transition>
  <p:hf sldNum="0" hdr="0" ftr="0" dt="0"/>
  <p:txStyles>
    <p:titleStyle>
      <a:lvl1pPr algn="l" defTabSz="932563"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 xmlns:adec="http://schemas.microsoft.com/office/drawing/2017/decorative" val="0"/>
              </a:ext>
            </a:extLst>
          </p:cNvPr>
          <p:cNvPicPr>
            <a:picLocks noChangeAspect="1"/>
          </p:cNvPicPr>
          <p:nvPr userDrawn="1"/>
        </p:nvPicPr>
        <p:blipFill rotWithShape="1">
          <a:blip r:embed="rId4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4408811"/>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 id="2147483816" r:id="rId28"/>
    <p:sldLayoutId id="2147483817" r:id="rId29"/>
    <p:sldLayoutId id="2147483818" r:id="rId30"/>
    <p:sldLayoutId id="2147483819" r:id="rId31"/>
    <p:sldLayoutId id="2147483820" r:id="rId32"/>
    <p:sldLayoutId id="2147483821" r:id="rId33"/>
    <p:sldLayoutId id="2147483822" r:id="rId34"/>
    <p:sldLayoutId id="2147483823" r:id="rId35"/>
    <p:sldLayoutId id="2147483824" r:id="rId36"/>
    <p:sldLayoutId id="2147483825" r:id="rId37"/>
    <p:sldLayoutId id="2147483944"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492526A-3922-2C49-8822-38986A3EA7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B78772-6ACF-9746-8FC5-EB1D3952E1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2461B2-BD98-1847-A449-482E17EB72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panose="020B0502040204020203" pitchFamily="34" charset="0"/>
                <a:cs typeface="Segoe UI" panose="020B0502040204020203" pitchFamily="34" charset="0"/>
              </a:defRPr>
            </a:lvl1pPr>
          </a:lstStyle>
          <a:p>
            <a:fld id="{AA2F70D6-4604-6C4F-89F6-E619BF8DB3CA}" type="datetimeFigureOut">
              <a:rPr lang="en-US" smtClean="0"/>
              <a:pPr/>
              <a:t>7/22/2021</a:t>
            </a:fld>
            <a:endParaRPr lang="en-US"/>
          </a:p>
        </p:txBody>
      </p:sp>
      <p:sp>
        <p:nvSpPr>
          <p:cNvPr id="5" name="Footer Placeholder 4">
            <a:extLst>
              <a:ext uri="{FF2B5EF4-FFF2-40B4-BE49-F238E27FC236}">
                <a16:creationId xmlns:a16="http://schemas.microsoft.com/office/drawing/2014/main" id="{9633A366-2CD6-4241-AA0A-D90C595F6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panose="020B0502040204020203" pitchFamily="34" charset="0"/>
                <a:cs typeface="Segoe UI" panose="020B0502040204020203" pitchFamily="34" charset="0"/>
              </a:defRPr>
            </a:lvl1pPr>
          </a:lstStyle>
          <a:p>
            <a:endParaRPr lang="en-US"/>
          </a:p>
        </p:txBody>
      </p:sp>
      <p:sp>
        <p:nvSpPr>
          <p:cNvPr id="6" name="Slide Number Placeholder 5">
            <a:extLst>
              <a:ext uri="{FF2B5EF4-FFF2-40B4-BE49-F238E27FC236}">
                <a16:creationId xmlns:a16="http://schemas.microsoft.com/office/drawing/2014/main" id="{E48AF6E0-23FF-4D41-8A07-0854F19094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panose="020B0502040204020203" pitchFamily="34" charset="0"/>
                <a:cs typeface="Segoe UI" panose="020B0502040204020203" pitchFamily="34" charset="0"/>
              </a:defRPr>
            </a:lvl1pPr>
          </a:lstStyle>
          <a:p>
            <a:fld id="{C7DD7A0E-3B7C-1D4B-AF07-E791A26DB643}" type="slidenum">
              <a:rPr lang="en-US" smtClean="0"/>
              <a:pPr/>
              <a:t>‹#›</a:t>
            </a:fld>
            <a:endParaRPr lang="en-US"/>
          </a:p>
        </p:txBody>
      </p:sp>
    </p:spTree>
    <p:extLst>
      <p:ext uri="{BB962C8B-B14F-4D97-AF65-F5344CB8AC3E}">
        <p14:creationId xmlns:p14="http://schemas.microsoft.com/office/powerpoint/2010/main" val="3562303679"/>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5" r:id="rId19"/>
    <p:sldLayoutId id="2147483846" r:id="rId20"/>
    <p:sldLayoutId id="2147483847" r:id="rId21"/>
    <p:sldLayoutId id="2147483848" r:id="rId22"/>
    <p:sldLayoutId id="2147483849" r:id="rId23"/>
    <p:sldLayoutId id="2147483850" r:id="rId24"/>
    <p:sldLayoutId id="2147483851"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0">
          <p15:clr>
            <a:srgbClr val="F26B43"/>
          </p15:clr>
        </p15:guide>
        <p15:guide id="2" pos="7320">
          <p15:clr>
            <a:srgbClr val="F26B43"/>
          </p15:clr>
        </p15:guide>
        <p15:guide id="3" orient="horz" pos="360">
          <p15:clr>
            <a:srgbClr val="F26B43"/>
          </p15:clr>
        </p15:guide>
        <p15:guide id="4" orient="horz" pos="3960">
          <p15:clr>
            <a:srgbClr val="F26B43"/>
          </p15:clr>
        </p15:guide>
        <p15:guide id="5" pos="168">
          <p15:clr>
            <a:srgbClr val="A4A3A4"/>
          </p15:clr>
        </p15:guide>
        <p15:guide id="6" pos="7488">
          <p15:clr>
            <a:srgbClr val="A4A3A4"/>
          </p15:clr>
        </p15:guide>
        <p15:guide id="7" orient="horz" pos="192">
          <p15:clr>
            <a:srgbClr val="A4A3A4"/>
          </p15:clr>
        </p15:guide>
        <p15:guide id="8" orient="horz" pos="4128">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22일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0027299"/>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Lst>
  <p:hf sldNum="0" hdr="0" ftr="0" dt="0"/>
  <p:txStyles>
    <p:titleStyle>
      <a:lvl1pPr algn="l" defTabSz="914400" rtl="0" eaLnBrk="1" latinLnBrk="1" hangingPunct="1">
        <a:spcBef>
          <a:spcPct val="0"/>
        </a:spcBef>
        <a:buNone/>
        <a:defRPr sz="3200" kern="1200">
          <a:solidFill>
            <a:schemeClr val="tx1"/>
          </a:solidFill>
          <a:latin typeface="맑은 고딕" panose="020B0503020000020004" pitchFamily="50" charset="-127"/>
          <a:ea typeface="맑은 고딕" panose="020B0503020000020004" pitchFamily="50" charset="-127"/>
          <a:cs typeface="+mj-cs"/>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직사각형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rtl="0"/>
            <a:endParaRPr lang="ko-KR" altLang="en-US" sz="1800" noProof="0" dirty="0">
              <a:latin typeface="맑은 고딕" panose="020B0503020000020004" pitchFamily="50" charset="-127"/>
              <a:ea typeface="맑은 고딕" panose="020B0503020000020004" pitchFamily="50" charset="-127"/>
            </a:endParaRPr>
          </a:p>
        </p:txBody>
      </p:sp>
      <p:sp>
        <p:nvSpPr>
          <p:cNvPr id="2" name="제목 개체 틀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pPr rtl="0"/>
            <a:r>
              <a:rPr lang="ko-KR" altLang="en-US" noProof="0" dirty="0"/>
              <a:t>마스터 제목 스타일 편집</a:t>
            </a:r>
          </a:p>
        </p:txBody>
      </p:sp>
      <p:sp>
        <p:nvSpPr>
          <p:cNvPr id="3" name="텍스트 개체 틀 2"/>
          <p:cNvSpPr>
            <a:spLocks noGrp="1"/>
          </p:cNvSpPr>
          <p:nvPr>
            <p:ph type="body" idx="1"/>
          </p:nvPr>
        </p:nvSpPr>
        <p:spPr>
          <a:xfrm>
            <a:off x="539496" y="1435608"/>
            <a:ext cx="7004304" cy="3977640"/>
          </a:xfrm>
          <a:prstGeom prst="rect">
            <a:avLst/>
          </a:prstGeom>
        </p:spPr>
        <p:txBody>
          <a:bodyPr vert="horz" lIns="91440" tIns="45720" rIns="91440" bIns="45720" rtlCol="0">
            <a:normAutofit/>
          </a:bodyPr>
          <a:lstStyle/>
          <a:p>
            <a:pPr lvl="0" rtl="0"/>
            <a:r>
              <a:rPr lang="ko-KR" altLang="en-US" noProof="0" dirty="0"/>
              <a:t>마스터 텍스트 스타일 편집</a:t>
            </a:r>
          </a:p>
          <a:p>
            <a:pPr marL="228600" lvl="0" indent="-228600" algn="l" defTabSz="914400" rtl="0" eaLnBrk="1" latinLnBrk="0" hangingPunct="1">
              <a:lnSpc>
                <a:spcPct val="90000"/>
              </a:lnSpc>
              <a:spcBef>
                <a:spcPct val="30000"/>
              </a:spcBef>
              <a:buFont typeface="Arial" panose="020B0604020202020204" pitchFamily="34" charset="0"/>
              <a:buChar char="•"/>
            </a:pPr>
            <a:r>
              <a:rPr lang="ko-KR" altLang="en-US" noProof="0" dirty="0"/>
              <a:t>둘째 수준</a:t>
            </a:r>
          </a:p>
          <a:p>
            <a:pPr marL="685800" lvl="1" indent="-228600" algn="l" defTabSz="914400" rtl="0" eaLnBrk="1" latinLnBrk="0" hangingPunct="1">
              <a:lnSpc>
                <a:spcPct val="90000"/>
              </a:lnSpc>
              <a:spcBef>
                <a:spcPct val="30000"/>
              </a:spcBef>
              <a:buFont typeface="Arial" panose="020B0604020202020204" pitchFamily="34" charset="0"/>
              <a:buChar char="•"/>
            </a:pPr>
            <a:r>
              <a:rPr lang="ko-KR" altLang="en-US" noProof="0" dirty="0"/>
              <a:t>셋째 수준</a:t>
            </a:r>
          </a:p>
          <a:p>
            <a:pPr marL="1143000" lvl="2" indent="-228600" algn="l" defTabSz="914400" rtl="0" eaLnBrk="1" latinLnBrk="0" hangingPunct="1">
              <a:lnSpc>
                <a:spcPct val="90000"/>
              </a:lnSpc>
              <a:spcBef>
                <a:spcPct val="30000"/>
              </a:spcBef>
              <a:buFont typeface="Arial" panose="020B0604020202020204" pitchFamily="34" charset="0"/>
              <a:buChar char="•"/>
            </a:pPr>
            <a:r>
              <a:rPr lang="ko-KR" altLang="en-US" noProof="0" dirty="0"/>
              <a:t>넷째 수준</a:t>
            </a:r>
          </a:p>
          <a:p>
            <a:pPr marL="1600200" lvl="3" indent="-228600" algn="l" defTabSz="914400" rtl="0" eaLnBrk="1" latinLnBrk="0" hangingPunct="1">
              <a:lnSpc>
                <a:spcPct val="90000"/>
              </a:lnSpc>
              <a:spcBef>
                <a:spcPct val="30000"/>
              </a:spcBef>
              <a:buFont typeface="Arial" panose="020B0604020202020204" pitchFamily="34" charset="0"/>
              <a:buChar char="•"/>
            </a:pPr>
            <a:r>
              <a:rPr lang="ko-KR" altLang="en-US" noProof="0" dirty="0"/>
              <a:t>다섯째 수준</a:t>
            </a:r>
          </a:p>
        </p:txBody>
      </p:sp>
      <p:sp>
        <p:nvSpPr>
          <p:cNvPr id="4" name="날짜 개체 틀 3"/>
          <p:cNvSpPr>
            <a:spLocks noGrp="1"/>
          </p:cNvSpPr>
          <p:nvPr>
            <p:ph type="dt" sz="half" idx="2"/>
          </p:nvPr>
        </p:nvSpPr>
        <p:spPr>
          <a:xfrm>
            <a:off x="539496" y="6212498"/>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8E925300-0E7B-457A-B219-9E998EA89116}" type="datetime4">
              <a:rPr lang="ko-KR" altLang="en-US" smtClean="0"/>
              <a:t>2021년 7월 22일</a:t>
            </a:fld>
            <a:endParaRPr lang="ko-KR" altLang="en-US" dirty="0"/>
          </a:p>
        </p:txBody>
      </p:sp>
      <p:sp>
        <p:nvSpPr>
          <p:cNvPr id="5" name="바닥글 개체 틀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endParaRPr lang="ko-KR" altLang="en-US" dirty="0"/>
          </a:p>
        </p:txBody>
      </p:sp>
      <p:sp>
        <p:nvSpPr>
          <p:cNvPr id="6" name="슬라이드 번호 개체 틀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latin typeface="맑은 고딕" panose="020B0503020000020004" pitchFamily="50" charset="-127"/>
                <a:ea typeface="맑은 고딕" panose="020B0503020000020004" pitchFamily="50" charset="-127"/>
              </a:defRPr>
            </a:lvl1pPr>
          </a:lstStyle>
          <a:p>
            <a:fld id="{9860EDB8-5305-433F-BE41-D7A86D811DB3}" type="slidenum">
              <a:rPr lang="en-US" altLang="ko-KR" smtClean="0"/>
              <a:pPr/>
              <a:t>‹#›</a:t>
            </a:fld>
            <a:endParaRPr lang="ko-KR" altLang="en-US" dirty="0"/>
          </a:p>
        </p:txBody>
      </p:sp>
      <p:cxnSp>
        <p:nvCxnSpPr>
          <p:cNvPr id="8" name="직선 연결선(S)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10163"/>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Lst>
  <p:hf sldNum="0" hdr="0" ftr="0" dt="0"/>
  <p:txStyles>
    <p:titleStyle>
      <a:lvl1pPr algn="l" defTabSz="914400" rtl="0" eaLnBrk="1" latinLnBrk="1" hangingPunct="1">
        <a:spcBef>
          <a:spcPct val="0"/>
        </a:spcBef>
        <a:buNone/>
        <a:defRPr sz="3200" kern="1200">
          <a:solidFill>
            <a:schemeClr val="tx1"/>
          </a:solidFill>
          <a:latin typeface="Arial" panose="020B0604020202020204" pitchFamily="34" charset="0"/>
          <a:ea typeface="맑은 고딕" panose="020B0503020000020004" pitchFamily="50" charset="-127"/>
          <a:cs typeface="Arial" panose="020B0604020202020204" pitchFamily="34" charset="0"/>
        </a:defRPr>
      </a:lvl1pPr>
    </p:titleStyle>
    <p:bodyStyle>
      <a:lvl1pPr marL="342900" indent="-342900" algn="l" defTabSz="914400" rtl="0" eaLnBrk="1" latinLnBrk="1" hangingPunct="1">
        <a:lnSpc>
          <a:spcPct val="80000"/>
        </a:lnSpc>
        <a:spcBef>
          <a:spcPts val="1000"/>
        </a:spcBef>
        <a:spcAft>
          <a:spcPts val="1200"/>
        </a:spcAft>
        <a:buFont typeface="Wingdings" panose="05000000000000000000" pitchFamily="2" charset="2"/>
        <a:buChar char="§"/>
        <a:defRPr lang="en-US" sz="2400" kern="1200" baseline="0" dirty="0">
          <a:solidFill>
            <a:schemeClr val="tx1"/>
          </a:solidFill>
          <a:latin typeface="Arial" panose="020B0604020202020204" pitchFamily="34" charset="0"/>
          <a:ea typeface="맑은 고딕" panose="020B0503020000020004" pitchFamily="50" charset="-127"/>
          <a:cs typeface="Arial" panose="020B0604020202020204" pitchFamily="34" charset="0"/>
        </a:defRPr>
      </a:lvl1pPr>
      <a:lvl2pPr marL="800100" indent="-342900" algn="l" defTabSz="914400" rtl="0" eaLnBrk="1" latinLnBrk="1" hangingPunct="1">
        <a:lnSpc>
          <a:spcPct val="80000"/>
        </a:lnSpc>
        <a:spcBef>
          <a:spcPts val="1000"/>
        </a:spcBef>
        <a:spcAft>
          <a:spcPts val="1200"/>
        </a:spcAft>
        <a:buFont typeface="Wingdings" panose="05000000000000000000" pitchFamily="2" charset="2"/>
        <a:buChar char="ü"/>
        <a:defRPr lang="en-US" sz="2000" kern="1200" baseline="0" dirty="0">
          <a:solidFill>
            <a:schemeClr val="tx1"/>
          </a:solidFill>
          <a:latin typeface="맑은 고딕" panose="020B0503020000020004" pitchFamily="50" charset="-127"/>
          <a:ea typeface="맑은 고딕" panose="020B0503020000020004" pitchFamily="50" charset="-127"/>
          <a:cs typeface="+mn-cs"/>
        </a:defRPr>
      </a:lvl2pPr>
      <a:lvl3pPr marL="685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맑은 고딕" panose="020B0503020000020004" pitchFamily="50" charset="-127"/>
          <a:ea typeface="맑은 고딕" panose="020B0503020000020004" pitchFamily="50" charset="-127"/>
          <a:cs typeface="+mn-cs"/>
        </a:defRPr>
      </a:lvl3pPr>
      <a:lvl4pPr marL="11430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맑은 고딕" panose="020B0503020000020004" pitchFamily="50" charset="-127"/>
          <a:ea typeface="맑은 고딕" panose="020B0503020000020004" pitchFamily="50" charset="-127"/>
          <a:cs typeface="+mn-cs"/>
        </a:defRPr>
      </a:lvl4pPr>
      <a:lvl5pPr marL="16002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1"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1"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00.xml.rels><?xml version="1.0" encoding="UTF-8" standalone="yes"?>
<Relationships xmlns="http://schemas.openxmlformats.org/package/2006/relationships"><Relationship Id="rId2" Type="http://schemas.openxmlformats.org/officeDocument/2006/relationships/hyperlink" Target="https://docs.microsoft.com/ko-kr/azure/" TargetMode="External"/><Relationship Id="rId1" Type="http://schemas.openxmlformats.org/officeDocument/2006/relationships/slideLayout" Target="../slideLayouts/slideLayout21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0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10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5.xml"/><Relationship Id="rId1" Type="http://schemas.openxmlformats.org/officeDocument/2006/relationships/slideLayout" Target="../slideLayouts/slideLayout205.xml"/></Relationships>
</file>

<file path=ppt/slides/_rels/slide10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05.xml"/></Relationships>
</file>

<file path=ppt/slides/_rels/slide106.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36.xml"/><Relationship Id="rId1" Type="http://schemas.openxmlformats.org/officeDocument/2006/relationships/slideLayout" Target="../slideLayouts/slideLayout205.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06.xml"/></Relationships>
</file>

<file path=ppt/slides/_rels/slide108.xml.rels><?xml version="1.0" encoding="UTF-8" standalone="yes"?>
<Relationships xmlns="http://schemas.openxmlformats.org/package/2006/relationships"><Relationship Id="rId2" Type="http://schemas.openxmlformats.org/officeDocument/2006/relationships/hyperlink" Target="https://arminreiter.com/2017/02/azure-functions-time-trigger-cron-cheat-sheet/" TargetMode="External"/><Relationship Id="rId1" Type="http://schemas.openxmlformats.org/officeDocument/2006/relationships/slideLayout" Target="../slideLayouts/slideLayout20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1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07.xml"/></Relationships>
</file>

<file path=ppt/slides/_rels/slide111.xml.rels><?xml version="1.0" encoding="UTF-8" standalone="yes"?>
<Relationships xmlns="http://schemas.openxmlformats.org/package/2006/relationships"><Relationship Id="rId2" Type="http://schemas.openxmlformats.org/officeDocument/2006/relationships/hyperlink" Target="https://github.com/MicrosoftDocs/azure-docs/blob/master/articles/azure-functions/create-first-function-vs-code-csharp.md" TargetMode="External"/><Relationship Id="rId1" Type="http://schemas.openxmlformats.org/officeDocument/2006/relationships/slideLayout" Target="../slideLayouts/slideLayout203.xml"/></Relationships>
</file>

<file path=ppt/slides/_rels/slide112.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11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05.xml"/></Relationships>
</file>

<file path=ppt/slides/_rels/slide11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05.xml"/></Relationships>
</file>

<file path=ppt/slides/_rels/slide11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05.xml"/></Relationships>
</file>

<file path=ppt/slides/_rels/slide11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05.xml"/></Relationships>
</file>

<file path=ppt/slides/_rels/slide11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05.xml"/></Relationships>
</file>

<file path=ppt/slides/_rels/slide11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05.xml"/></Relationships>
</file>

<file path=ppt/slides/_rels/slide12.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20.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207.xml"/></Relationships>
</file>

<file path=ppt/slides/_rels/slide13.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2" Type="http://schemas.openxmlformats.org/officeDocument/2006/relationships/hyperlink" Target="https://microsoftlearning.github.io/AZ-900T0x-MicrosoftAzureFundamentals/" TargetMode="External"/><Relationship Id="rId1" Type="http://schemas.openxmlformats.org/officeDocument/2006/relationships/slideLayout" Target="../slideLayouts/slideLayout9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5.xml"/><Relationship Id="rId1" Type="http://schemas.openxmlformats.org/officeDocument/2006/relationships/slideLayout" Target="../slideLayouts/slideLayout92.xml"/></Relationships>
</file>

<file path=ppt/slides/_rels/slide22.xml.rels><?xml version="1.0" encoding="UTF-8" standalone="yes"?>
<Relationships xmlns="http://schemas.openxmlformats.org/package/2006/relationships"><Relationship Id="rId3" Type="http://schemas.openxmlformats.org/officeDocument/2006/relationships/hyperlink" Target="https://jjakang2.tistory.com/12" TargetMode="External"/><Relationship Id="rId2" Type="http://schemas.openxmlformats.org/officeDocument/2006/relationships/notesSlide" Target="../notesSlides/notesSlide6.xml"/><Relationship Id="rId1" Type="http://schemas.openxmlformats.org/officeDocument/2006/relationships/slideLayout" Target="../slideLayouts/slideLayout92.xml"/></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QW3u5PK_XJ0" TargetMode="External"/><Relationship Id="rId2" Type="http://schemas.openxmlformats.org/officeDocument/2006/relationships/hyperlink" Target="https://www.examtopics.com/exams/microsoft/az-900/" TargetMode="External"/><Relationship Id="rId1" Type="http://schemas.openxmlformats.org/officeDocument/2006/relationships/slideLayout" Target="../slideLayouts/slideLayout92.xml"/></Relationships>
</file>

<file path=ppt/slides/_rels/slide24.xml.rels><?xml version="1.0" encoding="UTF-8" standalone="yes"?>
<Relationships xmlns="http://schemas.openxmlformats.org/package/2006/relationships"><Relationship Id="rId3" Type="http://schemas.openxmlformats.org/officeDocument/2006/relationships/hyperlink" Target="https://itastool.tistory.com/38" TargetMode="External"/><Relationship Id="rId2" Type="http://schemas.openxmlformats.org/officeDocument/2006/relationships/hyperlink" Target="https://edu.cloudmt.co.kr/certificate-type/" TargetMode="External"/><Relationship Id="rId1" Type="http://schemas.openxmlformats.org/officeDocument/2006/relationships/slideLayout" Target="../slideLayouts/slideLayout9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56.xml"/><Relationship Id="rId6" Type="http://schemas.openxmlformats.org/officeDocument/2006/relationships/image" Target="NULL"/><Relationship Id="rId5" Type="http://schemas.openxmlformats.org/officeDocument/2006/relationships/image" Target="../media/image51.png"/><Relationship Id="rId4" Type="http://schemas.openxmlformats.org/officeDocument/2006/relationships/image" Target="NULL"/></Relationships>
</file>

<file path=ppt/slides/_rels/slide2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NULL"/><Relationship Id="rId3" Type="http://schemas.openxmlformats.org/officeDocument/2006/relationships/image" Target="../media/image52.png"/><Relationship Id="rId21" Type="http://schemas.openxmlformats.org/officeDocument/2006/relationships/image" Target="../media/image68.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5.png"/><Relationship Id="rId2" Type="http://schemas.openxmlformats.org/officeDocument/2006/relationships/notesSlide" Target="../notesSlides/notesSlide8.xml"/><Relationship Id="rId16" Type="http://schemas.openxmlformats.org/officeDocument/2006/relationships/image" Target="../media/image64.png"/><Relationship Id="rId20" Type="http://schemas.openxmlformats.org/officeDocument/2006/relationships/image" Target="../media/image67.png"/><Relationship Id="rId1" Type="http://schemas.openxmlformats.org/officeDocument/2006/relationships/slideLayout" Target="../slideLayouts/slideLayout156.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3.png"/><Relationship Id="rId23" Type="http://schemas.openxmlformats.org/officeDocument/2006/relationships/image" Target="../media/image70.png"/><Relationship Id="rId10" Type="http://schemas.openxmlformats.org/officeDocument/2006/relationships/image" Target="../media/image59.png"/><Relationship Id="rId19" Type="http://schemas.openxmlformats.org/officeDocument/2006/relationships/image" Target="../media/image66.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NULL"/><Relationship Id="rId22"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05.xml"/><Relationship Id="rId4" Type="http://schemas.openxmlformats.org/officeDocument/2006/relationships/hyperlink" Target="https://www.youtube.com/watch?v=Nfpegdkc8NI"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G"/><Relationship Id="rId1" Type="http://schemas.openxmlformats.org/officeDocument/2006/relationships/slideLayout" Target="../slideLayouts/slideLayout205.xml"/><Relationship Id="rId5" Type="http://schemas.openxmlformats.org/officeDocument/2006/relationships/image" Target="../media/image75.PNG"/><Relationship Id="rId4" Type="http://schemas.openxmlformats.org/officeDocument/2006/relationships/image" Target="../media/image74.JPG"/></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31.xml"/></Relationships>
</file>

<file path=ppt/slides/_rels/slide3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G"/><Relationship Id="rId1" Type="http://schemas.openxmlformats.org/officeDocument/2006/relationships/slideLayout" Target="../slideLayouts/slideLayout205.xml"/><Relationship Id="rId5" Type="http://schemas.openxmlformats.org/officeDocument/2006/relationships/image" Target="../media/image75.PNG"/><Relationship Id="rId4" Type="http://schemas.openxmlformats.org/officeDocument/2006/relationships/image" Target="../media/image74.JPG"/></Relationships>
</file>

<file path=ppt/slides/_rels/slide31.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2.JPG"/><Relationship Id="rId1" Type="http://schemas.openxmlformats.org/officeDocument/2006/relationships/slideLayout" Target="../slideLayouts/slideLayout205.xml"/><Relationship Id="rId5" Type="http://schemas.openxmlformats.org/officeDocument/2006/relationships/image" Target="../media/image75.PNG"/><Relationship Id="rId4" Type="http://schemas.openxmlformats.org/officeDocument/2006/relationships/image" Target="../media/image74.JPG"/></Relationships>
</file>

<file path=ppt/slides/_rels/slide32.xml.rels><?xml version="1.0" encoding="UTF-8" standalone="yes"?>
<Relationships xmlns="http://schemas.openxmlformats.org/package/2006/relationships"><Relationship Id="rId3" Type="http://schemas.openxmlformats.org/officeDocument/2006/relationships/hyperlink" Target="https://git-scm.com/downloads" TargetMode="External"/><Relationship Id="rId2" Type="http://schemas.openxmlformats.org/officeDocument/2006/relationships/hyperlink" Target="https://desktop.github.com/" TargetMode="External"/><Relationship Id="rId1" Type="http://schemas.openxmlformats.org/officeDocument/2006/relationships/slideLayout" Target="../slideLayouts/slideLayout203.xml"/><Relationship Id="rId4" Type="http://schemas.openxmlformats.org/officeDocument/2006/relationships/hyperlink" Target="https://github.com/Azure-Samples/nodejs-docs-hello-world.gi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misook-git:silla1234QW@github.com/misook-git/lect_cloudplatform.git" TargetMode="External"/><Relationship Id="rId2" Type="http://schemas.openxmlformats.org/officeDocument/2006/relationships/hyperlink" Target="https://github.com/misook-git/lect_cloudplatform.git" TargetMode="External"/><Relationship Id="rId1" Type="http://schemas.openxmlformats.org/officeDocument/2006/relationships/slideLayout" Target="../slideLayouts/slideLayout203.xml"/><Relationship Id="rId4" Type="http://schemas.openxmlformats.org/officeDocument/2006/relationships/hyperlink" Target="https://misook-git:silla1234QW@github.com/misook-git/webkakao.git"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koonsland.tistory.com/105" TargetMode="External"/><Relationship Id="rId1" Type="http://schemas.openxmlformats.org/officeDocument/2006/relationships/slideLayout" Target="../slideLayouts/slideLayout203.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isook-git/azwebapp11.git" TargetMode="External"/><Relationship Id="rId1" Type="http://schemas.openxmlformats.org/officeDocument/2006/relationships/slideLayout" Target="../slideLayouts/slideLayout203.xml"/></Relationships>
</file>

<file path=ppt/slides/_rels/slide36.xml.rels><?xml version="1.0" encoding="UTF-8" standalone="yes"?>
<Relationships xmlns="http://schemas.openxmlformats.org/package/2006/relationships"><Relationship Id="rId2" Type="http://schemas.openxmlformats.org/officeDocument/2006/relationships/hyperlink" Target="https://msdocs-node-cli.scm.azurewebsites.net/msdocs-node-cli.git" TargetMode="External"/><Relationship Id="rId1" Type="http://schemas.openxmlformats.org/officeDocument/2006/relationships/slideLayout" Target="../slideLayouts/slideLayout203.xml"/></Relationships>
</file>

<file path=ppt/slides/_rels/slide37.xml.rels><?xml version="1.0" encoding="UTF-8" standalone="yes"?>
<Relationships xmlns="http://schemas.openxmlformats.org/package/2006/relationships"><Relationship Id="rId3" Type="http://schemas.openxmlformats.org/officeDocument/2006/relationships/hyperlink" Target="https://userName:passWord@github.com/myRepository" TargetMode="External"/><Relationship Id="rId2" Type="http://schemas.openxmlformats.org/officeDocument/2006/relationships/notesSlide" Target="../notesSlides/notesSlide10.xml"/><Relationship Id="rId1" Type="http://schemas.openxmlformats.org/officeDocument/2006/relationships/slideLayout" Target="../slideLayouts/slideLayout20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3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9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7.xml"/></Relationships>
</file>

<file path=ppt/slides/_rels/slide41.xml.rels><?xml version="1.0" encoding="UTF-8" standalone="yes"?>
<Relationships xmlns="http://schemas.openxmlformats.org/package/2006/relationships"><Relationship Id="rId13" Type="http://schemas.openxmlformats.org/officeDocument/2006/relationships/image" Target="../media/image86.emf"/><Relationship Id="rId18" Type="http://schemas.openxmlformats.org/officeDocument/2006/relationships/image" Target="../media/image91.emf"/><Relationship Id="rId26" Type="http://schemas.openxmlformats.org/officeDocument/2006/relationships/image" Target="../media/image99.emf"/><Relationship Id="rId39" Type="http://schemas.openxmlformats.org/officeDocument/2006/relationships/image" Target="../media/image112.emf"/><Relationship Id="rId21" Type="http://schemas.openxmlformats.org/officeDocument/2006/relationships/image" Target="../media/image94.emf"/><Relationship Id="rId34" Type="http://schemas.openxmlformats.org/officeDocument/2006/relationships/image" Target="../media/image107.emf"/><Relationship Id="rId42" Type="http://schemas.openxmlformats.org/officeDocument/2006/relationships/image" Target="../media/image115.emf"/><Relationship Id="rId47" Type="http://schemas.openxmlformats.org/officeDocument/2006/relationships/image" Target="../media/image120.emf"/><Relationship Id="rId50" Type="http://schemas.openxmlformats.org/officeDocument/2006/relationships/image" Target="../media/image123.emf"/><Relationship Id="rId55" Type="http://schemas.openxmlformats.org/officeDocument/2006/relationships/image" Target="../media/image128.png"/><Relationship Id="rId7" Type="http://schemas.openxmlformats.org/officeDocument/2006/relationships/image" Target="../media/image80.emf"/><Relationship Id="rId2" Type="http://schemas.openxmlformats.org/officeDocument/2006/relationships/notesSlide" Target="../notesSlides/notesSlide12.xml"/><Relationship Id="rId16" Type="http://schemas.openxmlformats.org/officeDocument/2006/relationships/image" Target="../media/image89.emf"/><Relationship Id="rId20" Type="http://schemas.openxmlformats.org/officeDocument/2006/relationships/image" Target="../media/image93.emf"/><Relationship Id="rId29" Type="http://schemas.openxmlformats.org/officeDocument/2006/relationships/image" Target="../media/image102.emf"/><Relationship Id="rId41" Type="http://schemas.openxmlformats.org/officeDocument/2006/relationships/image" Target="../media/image114.emf"/><Relationship Id="rId54" Type="http://schemas.openxmlformats.org/officeDocument/2006/relationships/image" Target="../media/image127.emf"/><Relationship Id="rId1" Type="http://schemas.openxmlformats.org/officeDocument/2006/relationships/slideLayout" Target="../slideLayouts/slideLayout87.xml"/><Relationship Id="rId6" Type="http://schemas.openxmlformats.org/officeDocument/2006/relationships/image" Target="../media/image79.emf"/><Relationship Id="rId11" Type="http://schemas.openxmlformats.org/officeDocument/2006/relationships/image" Target="../media/image84.emf"/><Relationship Id="rId24" Type="http://schemas.openxmlformats.org/officeDocument/2006/relationships/image" Target="../media/image97.emf"/><Relationship Id="rId32" Type="http://schemas.openxmlformats.org/officeDocument/2006/relationships/image" Target="../media/image105.emf"/><Relationship Id="rId37" Type="http://schemas.openxmlformats.org/officeDocument/2006/relationships/image" Target="../media/image110.emf"/><Relationship Id="rId40" Type="http://schemas.openxmlformats.org/officeDocument/2006/relationships/image" Target="../media/image113.emf"/><Relationship Id="rId45" Type="http://schemas.openxmlformats.org/officeDocument/2006/relationships/image" Target="../media/image118.emf"/><Relationship Id="rId53" Type="http://schemas.openxmlformats.org/officeDocument/2006/relationships/image" Target="../media/image126.emf"/><Relationship Id="rId58" Type="http://schemas.openxmlformats.org/officeDocument/2006/relationships/image" Target="../media/image131.emf"/><Relationship Id="rId5" Type="http://schemas.openxmlformats.org/officeDocument/2006/relationships/image" Target="../media/image78.emf"/><Relationship Id="rId15" Type="http://schemas.openxmlformats.org/officeDocument/2006/relationships/image" Target="../media/image88.emf"/><Relationship Id="rId23" Type="http://schemas.openxmlformats.org/officeDocument/2006/relationships/image" Target="../media/image96.emf"/><Relationship Id="rId28" Type="http://schemas.openxmlformats.org/officeDocument/2006/relationships/image" Target="../media/image101.emf"/><Relationship Id="rId36" Type="http://schemas.openxmlformats.org/officeDocument/2006/relationships/image" Target="../media/image109.emf"/><Relationship Id="rId49" Type="http://schemas.openxmlformats.org/officeDocument/2006/relationships/image" Target="../media/image122.emf"/><Relationship Id="rId57" Type="http://schemas.openxmlformats.org/officeDocument/2006/relationships/image" Target="../media/image130.emf"/><Relationship Id="rId61" Type="http://schemas.openxmlformats.org/officeDocument/2006/relationships/image" Target="../media/image134.emf"/><Relationship Id="rId10" Type="http://schemas.openxmlformats.org/officeDocument/2006/relationships/image" Target="../media/image83.emf"/><Relationship Id="rId19" Type="http://schemas.openxmlformats.org/officeDocument/2006/relationships/image" Target="../media/image92.emf"/><Relationship Id="rId31" Type="http://schemas.openxmlformats.org/officeDocument/2006/relationships/image" Target="../media/image104.emf"/><Relationship Id="rId44" Type="http://schemas.openxmlformats.org/officeDocument/2006/relationships/image" Target="../media/image117.emf"/><Relationship Id="rId52" Type="http://schemas.openxmlformats.org/officeDocument/2006/relationships/image" Target="../media/image125.emf"/><Relationship Id="rId60" Type="http://schemas.openxmlformats.org/officeDocument/2006/relationships/image" Target="../media/image133.emf"/><Relationship Id="rId4" Type="http://schemas.microsoft.com/office/2007/relationships/hdphoto" Target="../media/hdphoto1.wdp"/><Relationship Id="rId9" Type="http://schemas.openxmlformats.org/officeDocument/2006/relationships/image" Target="../media/image82.emf"/><Relationship Id="rId14" Type="http://schemas.openxmlformats.org/officeDocument/2006/relationships/image" Target="../media/image87.emf"/><Relationship Id="rId22" Type="http://schemas.openxmlformats.org/officeDocument/2006/relationships/image" Target="../media/image95.emf"/><Relationship Id="rId27" Type="http://schemas.openxmlformats.org/officeDocument/2006/relationships/image" Target="../media/image100.emf"/><Relationship Id="rId30" Type="http://schemas.openxmlformats.org/officeDocument/2006/relationships/image" Target="../media/image103.emf"/><Relationship Id="rId35" Type="http://schemas.openxmlformats.org/officeDocument/2006/relationships/image" Target="../media/image108.emf"/><Relationship Id="rId43" Type="http://schemas.openxmlformats.org/officeDocument/2006/relationships/image" Target="../media/image116.emf"/><Relationship Id="rId48" Type="http://schemas.openxmlformats.org/officeDocument/2006/relationships/image" Target="../media/image121.emf"/><Relationship Id="rId56" Type="http://schemas.openxmlformats.org/officeDocument/2006/relationships/image" Target="../media/image129.emf"/><Relationship Id="rId8" Type="http://schemas.openxmlformats.org/officeDocument/2006/relationships/image" Target="../media/image81.emf"/><Relationship Id="rId51" Type="http://schemas.openxmlformats.org/officeDocument/2006/relationships/image" Target="../media/image124.emf"/><Relationship Id="rId3" Type="http://schemas.openxmlformats.org/officeDocument/2006/relationships/image" Target="../media/image77.png"/><Relationship Id="rId12" Type="http://schemas.openxmlformats.org/officeDocument/2006/relationships/image" Target="../media/image85.emf"/><Relationship Id="rId17" Type="http://schemas.openxmlformats.org/officeDocument/2006/relationships/image" Target="../media/image90.emf"/><Relationship Id="rId25" Type="http://schemas.openxmlformats.org/officeDocument/2006/relationships/image" Target="../media/image98.emf"/><Relationship Id="rId33" Type="http://schemas.openxmlformats.org/officeDocument/2006/relationships/image" Target="../media/image106.emf"/><Relationship Id="rId38" Type="http://schemas.openxmlformats.org/officeDocument/2006/relationships/image" Target="../media/image111.emf"/><Relationship Id="rId46" Type="http://schemas.openxmlformats.org/officeDocument/2006/relationships/image" Target="../media/image119.emf"/><Relationship Id="rId59" Type="http://schemas.openxmlformats.org/officeDocument/2006/relationships/image" Target="../media/image132.emf"/></Relationships>
</file>

<file path=ppt/slides/_rels/slide42.xml.rels><?xml version="1.0" encoding="UTF-8" standalone="yes"?>
<Relationships xmlns="http://schemas.openxmlformats.org/package/2006/relationships"><Relationship Id="rId8" Type="http://schemas.openxmlformats.org/officeDocument/2006/relationships/image" Target="../media/image87.emf"/><Relationship Id="rId13" Type="http://schemas.openxmlformats.org/officeDocument/2006/relationships/image" Target="../media/image94.emf"/><Relationship Id="rId18" Type="http://schemas.openxmlformats.org/officeDocument/2006/relationships/image" Target="../media/image99.emf"/><Relationship Id="rId26" Type="http://schemas.openxmlformats.org/officeDocument/2006/relationships/image" Target="../media/image107.emf"/><Relationship Id="rId3" Type="http://schemas.openxmlformats.org/officeDocument/2006/relationships/image" Target="../media/image77.png"/><Relationship Id="rId21" Type="http://schemas.openxmlformats.org/officeDocument/2006/relationships/image" Target="../media/image102.emf"/><Relationship Id="rId34" Type="http://schemas.openxmlformats.org/officeDocument/2006/relationships/image" Target="../media/image132.emf"/><Relationship Id="rId7" Type="http://schemas.openxmlformats.org/officeDocument/2006/relationships/image" Target="../media/image86.emf"/><Relationship Id="rId12" Type="http://schemas.openxmlformats.org/officeDocument/2006/relationships/image" Target="../media/image93.emf"/><Relationship Id="rId17" Type="http://schemas.openxmlformats.org/officeDocument/2006/relationships/image" Target="../media/image98.emf"/><Relationship Id="rId25" Type="http://schemas.openxmlformats.org/officeDocument/2006/relationships/image" Target="../media/image106.emf"/><Relationship Id="rId33" Type="http://schemas.openxmlformats.org/officeDocument/2006/relationships/image" Target="../media/image131.emf"/><Relationship Id="rId2" Type="http://schemas.openxmlformats.org/officeDocument/2006/relationships/notesSlide" Target="../notesSlides/notesSlide13.xml"/><Relationship Id="rId16" Type="http://schemas.openxmlformats.org/officeDocument/2006/relationships/image" Target="../media/image97.emf"/><Relationship Id="rId20" Type="http://schemas.openxmlformats.org/officeDocument/2006/relationships/image" Target="../media/image101.emf"/><Relationship Id="rId29" Type="http://schemas.openxmlformats.org/officeDocument/2006/relationships/image" Target="../media/image110.emf"/><Relationship Id="rId1" Type="http://schemas.openxmlformats.org/officeDocument/2006/relationships/slideLayout" Target="../slideLayouts/slideLayout87.xml"/><Relationship Id="rId6" Type="http://schemas.openxmlformats.org/officeDocument/2006/relationships/image" Target="../media/image85.emf"/><Relationship Id="rId11" Type="http://schemas.openxmlformats.org/officeDocument/2006/relationships/image" Target="../media/image92.emf"/><Relationship Id="rId24" Type="http://schemas.openxmlformats.org/officeDocument/2006/relationships/image" Target="../media/image105.emf"/><Relationship Id="rId32" Type="http://schemas.openxmlformats.org/officeDocument/2006/relationships/image" Target="../media/image130.emf"/><Relationship Id="rId5" Type="http://schemas.openxmlformats.org/officeDocument/2006/relationships/image" Target="../media/image84.emf"/><Relationship Id="rId15" Type="http://schemas.openxmlformats.org/officeDocument/2006/relationships/image" Target="../media/image96.emf"/><Relationship Id="rId23" Type="http://schemas.openxmlformats.org/officeDocument/2006/relationships/image" Target="../media/image104.emf"/><Relationship Id="rId28" Type="http://schemas.openxmlformats.org/officeDocument/2006/relationships/image" Target="../media/image109.emf"/><Relationship Id="rId36" Type="http://schemas.openxmlformats.org/officeDocument/2006/relationships/image" Target="../media/image134.emf"/><Relationship Id="rId10" Type="http://schemas.openxmlformats.org/officeDocument/2006/relationships/image" Target="../media/image89.emf"/><Relationship Id="rId19" Type="http://schemas.openxmlformats.org/officeDocument/2006/relationships/image" Target="../media/image100.emf"/><Relationship Id="rId31" Type="http://schemas.openxmlformats.org/officeDocument/2006/relationships/image" Target="../media/image112.emf"/><Relationship Id="rId4" Type="http://schemas.microsoft.com/office/2007/relationships/hdphoto" Target="../media/hdphoto1.wdp"/><Relationship Id="rId9" Type="http://schemas.openxmlformats.org/officeDocument/2006/relationships/image" Target="../media/image88.emf"/><Relationship Id="rId14" Type="http://schemas.openxmlformats.org/officeDocument/2006/relationships/image" Target="../media/image95.emf"/><Relationship Id="rId22" Type="http://schemas.openxmlformats.org/officeDocument/2006/relationships/image" Target="../media/image103.emf"/><Relationship Id="rId27" Type="http://schemas.openxmlformats.org/officeDocument/2006/relationships/image" Target="../media/image108.emf"/><Relationship Id="rId30" Type="http://schemas.openxmlformats.org/officeDocument/2006/relationships/image" Target="../media/image111.emf"/><Relationship Id="rId35" Type="http://schemas.openxmlformats.org/officeDocument/2006/relationships/image" Target="../media/image133.e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1.xml"/></Relationships>
</file>

<file path=ppt/slides/_rels/slide4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emf"/><Relationship Id="rId7" Type="http://schemas.microsoft.com/office/2007/relationships/hdphoto" Target="../media/hdphoto2.wdp"/><Relationship Id="rId2" Type="http://schemas.openxmlformats.org/officeDocument/2006/relationships/notesSlide" Target="../notesSlides/notesSlide16.xml"/><Relationship Id="rId1" Type="http://schemas.openxmlformats.org/officeDocument/2006/relationships/slideLayout" Target="../slideLayouts/slideLayout81.xml"/><Relationship Id="rId6" Type="http://schemas.openxmlformats.org/officeDocument/2006/relationships/image" Target="../media/image138.png"/><Relationship Id="rId5" Type="http://schemas.openxmlformats.org/officeDocument/2006/relationships/image" Target="../media/image137.emf"/><Relationship Id="rId4" Type="http://schemas.openxmlformats.org/officeDocument/2006/relationships/image" Target="../media/image136.emf"/></Relationships>
</file>

<file path=ppt/slides/_rels/slide46.xml.rels><?xml version="1.0" encoding="UTF-8" standalone="yes"?>
<Relationships xmlns="http://schemas.openxmlformats.org/package/2006/relationships"><Relationship Id="rId2" Type="http://schemas.openxmlformats.org/officeDocument/2006/relationships/image" Target="../media/image140.JPG"/><Relationship Id="rId1" Type="http://schemas.openxmlformats.org/officeDocument/2006/relationships/slideLayout" Target="../slideLayouts/slideLayout9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9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2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inaXkN2UrFE&amp;t=1255s" TargetMode="External"/><Relationship Id="rId2" Type="http://schemas.openxmlformats.org/officeDocument/2006/relationships/image" Target="../media/image141.PNG"/><Relationship Id="rId1" Type="http://schemas.openxmlformats.org/officeDocument/2006/relationships/slideLayout" Target="../slideLayouts/slideLayout197.xml"/></Relationships>
</file>

<file path=ppt/slides/_rels/slide5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hyperlink" Target="https://www.youtube.com/watch?v=inaXkN2UrFE&amp;t=1255s" TargetMode="External"/><Relationship Id="rId1" Type="http://schemas.openxmlformats.org/officeDocument/2006/relationships/slideLayout" Target="../slideLayouts/slideLayout19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56.xml.rels><?xml version="1.0" encoding="UTF-8" standalone="yes"?>
<Relationships xmlns="http://schemas.openxmlformats.org/package/2006/relationships"><Relationship Id="rId3" Type="http://schemas.openxmlformats.org/officeDocument/2006/relationships/hyperlink" Target="https://www.chiark.greenend.org.uk/~sgtatham/putty/latest.html" TargetMode="External"/><Relationship Id="rId2" Type="http://schemas.openxmlformats.org/officeDocument/2006/relationships/notesSlide" Target="../notesSlides/notesSlide19.xml"/><Relationship Id="rId1" Type="http://schemas.openxmlformats.org/officeDocument/2006/relationships/slideLayout" Target="../slideLayouts/slideLayout19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59.xml.rels><?xml version="1.0" encoding="UTF-8" standalone="yes"?>
<Relationships xmlns="http://schemas.openxmlformats.org/package/2006/relationships"><Relationship Id="rId2" Type="http://schemas.openxmlformats.org/officeDocument/2006/relationships/hyperlink" Target="https://docs.microsoft.com/ko-kr/azure/app-service/deploy-local-git?tabs=cli" TargetMode="External"/><Relationship Id="rId1" Type="http://schemas.openxmlformats.org/officeDocument/2006/relationships/slideLayout" Target="../slideLayouts/slideLayout203.xml"/></Relationships>
</file>

<file path=ppt/slides/_rels/slide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97.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94.xml"/></Relationships>
</file>

<file path=ppt/slides/_rels/slide62.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197.xml"/></Relationships>
</file>

<file path=ppt/slides/_rels/slide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9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3.xml"/></Relationships>
</file>

<file path=ppt/slides/_rels/slide65.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21.xml"/><Relationship Id="rId1" Type="http://schemas.openxmlformats.org/officeDocument/2006/relationships/slideLayout" Target="../slideLayouts/slideLayout197.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6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97.xml"/></Relationships>
</file>

<file path=ppt/slides/_rels/slide67.xml.rels><?xml version="1.0" encoding="UTF-8" standalone="yes"?>
<Relationships xmlns="http://schemas.openxmlformats.org/package/2006/relationships"><Relationship Id="rId2" Type="http://schemas.openxmlformats.org/officeDocument/2006/relationships/hyperlink" Target="https://www.taygan.co/blog/2018/03/12/streaming-sensor-data-in-real-time-with-azure-iot-hub" TargetMode="External"/><Relationship Id="rId1" Type="http://schemas.openxmlformats.org/officeDocument/2006/relationships/slideLayout" Target="../slideLayouts/slideLayout196.xml"/></Relationships>
</file>

<file path=ppt/slides/_rels/slide6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97.xml"/></Relationships>
</file>

<file path=ppt/slides/_rels/slide6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97.xml"/></Relationships>
</file>

<file path=ppt/slides/_rels/slide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97.xml"/></Relationships>
</file>

<file path=ppt/slides/_rels/slide7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97.xml"/></Relationships>
</file>

<file path=ppt/slides/_rels/slide7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notesSlide" Target="../notesSlides/notesSlide22.xml"/><Relationship Id="rId1" Type="http://schemas.openxmlformats.org/officeDocument/2006/relationships/slideLayout" Target="../slideLayouts/slideLayout197.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73.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image" Target="../media/image170.PNG"/><Relationship Id="rId1" Type="http://schemas.openxmlformats.org/officeDocument/2006/relationships/slideLayout" Target="../slideLayouts/slideLayout197.xml"/></Relationships>
</file>

<file path=ppt/slides/_rels/slide74.xml.rels><?xml version="1.0" encoding="UTF-8" standalone="yes"?>
<Relationships xmlns="http://schemas.openxmlformats.org/package/2006/relationships"><Relationship Id="rId3" Type="http://schemas.openxmlformats.org/officeDocument/2006/relationships/hyperlink" Target="https://www.taygan.co/blog/2018/03/12/streaming-sensor-data-in-real-time-with-azure-iot-hub" TargetMode="External"/><Relationship Id="rId2" Type="http://schemas.openxmlformats.org/officeDocument/2006/relationships/hyperlink" Target="https://azure-samples.github.io/raspberry-pi-web-simulator/#getstarted" TargetMode="External"/><Relationship Id="rId1" Type="http://schemas.openxmlformats.org/officeDocument/2006/relationships/slideLayout" Target="../slideLayouts/slideLayout196.xml"/></Relationships>
</file>

<file path=ppt/slides/_rels/slide75.xml.rels><?xml version="1.0" encoding="UTF-8" standalone="yes"?>
<Relationships xmlns="http://schemas.openxmlformats.org/package/2006/relationships"><Relationship Id="rId2" Type="http://schemas.openxmlformats.org/officeDocument/2006/relationships/hyperlink" Target="https://azure.microsoft.com/ko-kr/features/storage-explorer/" TargetMode="External"/><Relationship Id="rId1" Type="http://schemas.openxmlformats.org/officeDocument/2006/relationships/slideLayout" Target="../slideLayouts/slideLayout195.xml"/></Relationships>
</file>

<file path=ppt/slides/_rels/slide7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3.xml"/><Relationship Id="rId1" Type="http://schemas.openxmlformats.org/officeDocument/2006/relationships/slideLayout" Target="../slideLayouts/slideLayout203.xml"/></Relationships>
</file>

<file path=ppt/slides/_rels/slide78.xml.rels><?xml version="1.0" encoding="UTF-8" standalone="yes"?>
<Relationships xmlns="http://schemas.openxmlformats.org/package/2006/relationships"><Relationship Id="rId2" Type="http://schemas.openxmlformats.org/officeDocument/2006/relationships/hyperlink" Target="https://www.youtube.com/watch?v=4BwyqmRTrx8" TargetMode="External"/><Relationship Id="rId1" Type="http://schemas.openxmlformats.org/officeDocument/2006/relationships/slideLayout" Target="../slideLayouts/slideLayout204.xml"/></Relationships>
</file>

<file path=ppt/slides/_rels/slide7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05.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4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s>
</file>

<file path=ppt/slides/_rels/slide8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05.xml"/></Relationships>
</file>

<file path=ppt/slides/_rels/slide81.xml.rels><?xml version="1.0" encoding="UTF-8" standalone="yes"?>
<Relationships xmlns="http://schemas.openxmlformats.org/package/2006/relationships"><Relationship Id="rId3" Type="http://schemas.openxmlformats.org/officeDocument/2006/relationships/image" Target="../media/image174.JPG"/><Relationship Id="rId2" Type="http://schemas.openxmlformats.org/officeDocument/2006/relationships/notesSlide" Target="../notesSlides/notesSlide24.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25.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notesSlide" Target="../notesSlides/notesSlide26.xml"/><Relationship Id="rId1" Type="http://schemas.openxmlformats.org/officeDocument/2006/relationships/slideLayout" Target="../slideLayouts/slideLayout208.xml"/><Relationship Id="rId4" Type="http://schemas.openxmlformats.org/officeDocument/2006/relationships/hyperlink" Target="https://www.youtube.com/watch?v=4BwyqmRTrx8"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85.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02.xml"/></Relationships>
</file>

<file path=ppt/slides/_rels/slide87.xml.rels><?xml version="1.0" encoding="UTF-8" standalone="yes"?>
<Relationships xmlns="http://schemas.openxmlformats.org/package/2006/relationships"><Relationship Id="rId3" Type="http://schemas.openxmlformats.org/officeDocument/2006/relationships/image" Target="../media/image135.emf"/><Relationship Id="rId7" Type="http://schemas.openxmlformats.org/officeDocument/2006/relationships/image" Target="../media/image139.png"/><Relationship Id="rId2" Type="http://schemas.openxmlformats.org/officeDocument/2006/relationships/notesSlide" Target="../notesSlides/notesSlide28.xml"/><Relationship Id="rId1" Type="http://schemas.openxmlformats.org/officeDocument/2006/relationships/slideLayout" Target="../slideLayouts/slideLayout209.xml"/><Relationship Id="rId6" Type="http://schemas.openxmlformats.org/officeDocument/2006/relationships/image" Target="../media/image138.png"/><Relationship Id="rId5" Type="http://schemas.openxmlformats.org/officeDocument/2006/relationships/image" Target="../media/image137.emf"/><Relationship Id="rId4" Type="http://schemas.openxmlformats.org/officeDocument/2006/relationships/image" Target="../media/image136.emf"/></Relationships>
</file>

<file path=ppt/slides/_rels/slide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jpeg"/><Relationship Id="rId1" Type="http://schemas.openxmlformats.org/officeDocument/2006/relationships/slideLayout" Target="../slideLayouts/slideLayout205.xml"/><Relationship Id="rId4" Type="http://schemas.openxmlformats.org/officeDocument/2006/relationships/image" Target="../media/image179.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0.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29.xml"/><Relationship Id="rId1" Type="http://schemas.openxmlformats.org/officeDocument/2006/relationships/slideLayout" Target="../slideLayouts/slideLayout205.xml"/><Relationship Id="rId5" Type="http://schemas.openxmlformats.org/officeDocument/2006/relationships/hyperlink" Target="https://www.youtube.com/watch?v=Vxf-rOEO1q4" TargetMode="External"/><Relationship Id="rId4" Type="http://schemas.openxmlformats.org/officeDocument/2006/relationships/image" Target="../media/image181.JPG"/></Relationships>
</file>

<file path=ppt/slides/_rels/slide9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30.xml"/><Relationship Id="rId1" Type="http://schemas.openxmlformats.org/officeDocument/2006/relationships/slideLayout" Target="../slideLayouts/slideLayout205.xml"/></Relationships>
</file>

<file path=ppt/slides/_rels/slide92.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jpeg"/><Relationship Id="rId7" Type="http://schemas.openxmlformats.org/officeDocument/2006/relationships/image" Target="../media/image150.png"/><Relationship Id="rId12" Type="http://schemas.openxmlformats.org/officeDocument/2006/relationships/image" Target="../media/image155.png"/><Relationship Id="rId2" Type="http://schemas.openxmlformats.org/officeDocument/2006/relationships/notesSlide" Target="../notesSlides/notesSlide31.xml"/><Relationship Id="rId1" Type="http://schemas.openxmlformats.org/officeDocument/2006/relationships/slideLayout" Target="../slideLayouts/slideLayout205.xml"/><Relationship Id="rId6" Type="http://schemas.openxmlformats.org/officeDocument/2006/relationships/image" Target="../media/image149.jpe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9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0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5.xml.rels><?xml version="1.0" encoding="UTF-8" standalone="yes"?>
<Relationships xmlns="http://schemas.openxmlformats.org/package/2006/relationships"><Relationship Id="rId3" Type="http://schemas.openxmlformats.org/officeDocument/2006/relationships/hyperlink" Target="https://dotnet.microsoft.com/download" TargetMode="External"/><Relationship Id="rId2" Type="http://schemas.openxmlformats.org/officeDocument/2006/relationships/notesSlide" Target="../notesSlides/notesSlide32.xml"/><Relationship Id="rId1" Type="http://schemas.openxmlformats.org/officeDocument/2006/relationships/slideLayout" Target="../slideLayouts/slideLayout204.xml"/></Relationships>
</file>

<file path=ppt/slides/_rels/slide96.xml.rels><?xml version="1.0" encoding="UTF-8" standalone="yes"?>
<Relationships xmlns="http://schemas.openxmlformats.org/package/2006/relationships"><Relationship Id="rId3" Type="http://schemas.openxmlformats.org/officeDocument/2006/relationships/hyperlink" Target="https://docs.microsoft.com/ko-kr/azure/azure-functions/functions-run-local?tabs=windows%2Ccsharp%2Cbash" TargetMode="External"/><Relationship Id="rId2" Type="http://schemas.openxmlformats.org/officeDocument/2006/relationships/notesSlide" Target="../notesSlides/notesSlide33.xml"/><Relationship Id="rId1" Type="http://schemas.openxmlformats.org/officeDocument/2006/relationships/slideLayout" Target="../slideLayouts/slideLayout20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04.xml"/></Relationships>
</file>

<file path=ppt/slides/_rels/slide99.xml.rels><?xml version="1.0" encoding="UTF-8" standalone="yes"?>
<Relationships xmlns="http://schemas.openxmlformats.org/package/2006/relationships"><Relationship Id="rId2" Type="http://schemas.openxmlformats.org/officeDocument/2006/relationships/hyperlink" Target="https://azure.microsoft.com/en-us/features/storage-explorer/" TargetMode="External"/><Relationship Id="rId1" Type="http://schemas.openxmlformats.org/officeDocument/2006/relationships/slideLayout" Target="../slideLayouts/slideLayout20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178C71-EBB6-426E-B226-10A189FBC989}"/>
              </a:ext>
            </a:extLst>
          </p:cNvPr>
          <p:cNvSpPr txBox="1"/>
          <p:nvPr/>
        </p:nvSpPr>
        <p:spPr>
          <a:xfrm>
            <a:off x="2037785" y="1122535"/>
            <a:ext cx="6906709" cy="1820050"/>
          </a:xfrm>
          <a:prstGeom prst="rect">
            <a:avLst/>
          </a:prstGeom>
          <a:noFill/>
        </p:spPr>
        <p:txBody>
          <a:bodyPr wrap="square" rtlCol="0">
            <a:spAutoFit/>
          </a:bodyPr>
          <a:lstStyle/>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플랫폼 서비스와</a:t>
            </a:r>
            <a:endParaRPr lang="en-US" altLang="ko-KR" sz="4000" b="1" dirty="0" smtClean="0">
              <a:solidFill>
                <a:schemeClr val="bg1"/>
              </a:solidFill>
              <a:latin typeface="맑은 고딕" pitchFamily="50" charset="-127"/>
              <a:ea typeface="맑은 고딕" pitchFamily="50" charset="-127"/>
            </a:endParaRPr>
          </a:p>
          <a:p>
            <a:pPr algn="ctr">
              <a:lnSpc>
                <a:spcPct val="150000"/>
              </a:lnSpc>
            </a:pPr>
            <a:r>
              <a:rPr lang="ko-KR" altLang="en-US" sz="4000" b="1" dirty="0" err="1" smtClean="0">
                <a:solidFill>
                  <a:schemeClr val="bg1"/>
                </a:solidFill>
                <a:latin typeface="맑은 고딕" pitchFamily="50" charset="-127"/>
                <a:ea typeface="맑은 고딕" pitchFamily="50" charset="-127"/>
              </a:rPr>
              <a:t>클라우드</a:t>
            </a:r>
            <a:r>
              <a:rPr lang="ko-KR" altLang="en-US" sz="4000" b="1" dirty="0" smtClean="0">
                <a:solidFill>
                  <a:schemeClr val="bg1"/>
                </a:solidFill>
                <a:latin typeface="맑은 고딕" pitchFamily="50" charset="-127"/>
                <a:ea typeface="맑은 고딕" pitchFamily="50" charset="-127"/>
              </a:rPr>
              <a:t> 기반 빅데이터 분석</a:t>
            </a:r>
            <a:endParaRPr lang="ko-KR" altLang="en-US" sz="4000" b="1" dirty="0">
              <a:solidFill>
                <a:schemeClr val="bg1"/>
              </a:solidFill>
              <a:latin typeface="맑은 고딕" pitchFamily="50" charset="-127"/>
              <a:ea typeface="맑은 고딕" pitchFamily="50" charset="-127"/>
            </a:endParaRPr>
          </a:p>
        </p:txBody>
      </p:sp>
      <p:sp>
        <p:nvSpPr>
          <p:cNvPr id="5" name="직사각형 4">
            <a:extLst>
              <a:ext uri="{FF2B5EF4-FFF2-40B4-BE49-F238E27FC236}">
                <a16:creationId xmlns:a16="http://schemas.microsoft.com/office/drawing/2014/main" id="{570B878F-DB9C-42AC-AAF6-852B28DD54D3}"/>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직사각형 5"/>
          <p:cNvSpPr/>
          <p:nvPr/>
        </p:nvSpPr>
        <p:spPr>
          <a:xfrm>
            <a:off x="9740348" y="6294783"/>
            <a:ext cx="2451652" cy="563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p:cNvSpPr txBox="1"/>
          <p:nvPr/>
        </p:nvSpPr>
        <p:spPr>
          <a:xfrm>
            <a:off x="7882467" y="5374703"/>
            <a:ext cx="3667117" cy="461665"/>
          </a:xfrm>
          <a:prstGeom prst="rect">
            <a:avLst/>
          </a:prstGeom>
          <a:noFill/>
        </p:spPr>
        <p:txBody>
          <a:bodyPr wrap="square" rtlCol="0">
            <a:spAutoFit/>
          </a:bodyPr>
          <a:lstStyle/>
          <a:p>
            <a:pPr algn="ctr"/>
            <a:r>
              <a:rPr lang="ko-KR" altLang="en-US" sz="2400" dirty="0" smtClean="0">
                <a:solidFill>
                  <a:schemeClr val="bg1"/>
                </a:solidFill>
              </a:rPr>
              <a:t>신라대학교 </a:t>
            </a:r>
            <a:r>
              <a:rPr lang="ko-KR" altLang="en-US" sz="2400" dirty="0" err="1" smtClean="0">
                <a:solidFill>
                  <a:schemeClr val="bg1"/>
                </a:solidFill>
              </a:rPr>
              <a:t>노철우</a:t>
            </a:r>
            <a:r>
              <a:rPr lang="ko-KR" altLang="en-US" sz="2400" dirty="0" smtClean="0">
                <a:solidFill>
                  <a:schemeClr val="bg1"/>
                </a:solidFill>
              </a:rPr>
              <a:t> 교수</a:t>
            </a:r>
            <a:endParaRPr lang="ko-KR" altLang="en-US" sz="2400" dirty="0">
              <a:solidFill>
                <a:schemeClr val="bg1"/>
              </a:solidFill>
            </a:endParaRPr>
          </a:p>
        </p:txBody>
      </p:sp>
      <p:sp>
        <p:nvSpPr>
          <p:cNvPr id="13" name="TextBox 12">
            <a:extLst>
              <a:ext uri="{FF2B5EF4-FFF2-40B4-BE49-F238E27FC236}">
                <a16:creationId xmlns:a16="http://schemas.microsoft.com/office/drawing/2014/main" id="{749C66CA-FC18-4A73-AA6D-20A2EC96985F}"/>
              </a:ext>
            </a:extLst>
          </p:cNvPr>
          <p:cNvSpPr txBox="1"/>
          <p:nvPr/>
        </p:nvSpPr>
        <p:spPr>
          <a:xfrm>
            <a:off x="792480" y="4571820"/>
            <a:ext cx="5716385" cy="1384995"/>
          </a:xfrm>
          <a:prstGeom prst="rect">
            <a:avLst/>
          </a:prstGeom>
          <a:noFill/>
        </p:spPr>
        <p:txBody>
          <a:bodyPr wrap="square" rtlCol="0">
            <a:spAutoFit/>
          </a:bodyPr>
          <a:lstStyle/>
          <a:p>
            <a:r>
              <a:rPr lang="en-US" altLang="ko-KR" sz="2800" b="1" dirty="0" smtClean="0">
                <a:solidFill>
                  <a:srgbClr val="FFFFFF"/>
                </a:solidFill>
                <a:latin typeface="Segoe UI"/>
              </a:rPr>
              <a:t> I. Azure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플랫폼 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 AWS </a:t>
            </a:r>
            <a:r>
              <a:rPr lang="ko-KR" altLang="en-US" sz="2800" b="1" dirty="0" err="1">
                <a:solidFill>
                  <a:srgbClr val="FFFFFF"/>
                </a:solidFill>
                <a:latin typeface="Segoe UI"/>
              </a:rPr>
              <a:t>클라우드</a:t>
            </a:r>
            <a:r>
              <a:rPr lang="ko-KR" altLang="en-US" sz="2800" b="1" dirty="0">
                <a:solidFill>
                  <a:srgbClr val="FFFFFF"/>
                </a:solidFill>
                <a:latin typeface="Segoe UI"/>
              </a:rPr>
              <a:t> 플랫폼 </a:t>
            </a:r>
            <a:r>
              <a:rPr lang="ko-KR" altLang="en-US" sz="2800" b="1" dirty="0" smtClean="0">
                <a:solidFill>
                  <a:srgbClr val="FFFFFF"/>
                </a:solidFill>
                <a:latin typeface="Segoe UI"/>
              </a:rPr>
              <a:t>서비스</a:t>
            </a:r>
            <a:endParaRPr lang="en-US" altLang="ko-KR" sz="2800" b="1" dirty="0" smtClean="0">
              <a:solidFill>
                <a:srgbClr val="FFFFFF"/>
              </a:solidFill>
              <a:latin typeface="Segoe UI"/>
            </a:endParaRPr>
          </a:p>
          <a:p>
            <a:r>
              <a:rPr lang="en-US" altLang="ko-KR" sz="2800" b="1" dirty="0" smtClean="0">
                <a:solidFill>
                  <a:srgbClr val="FFFFFF"/>
                </a:solidFill>
                <a:latin typeface="Segoe UI"/>
              </a:rPr>
              <a:t>III. </a:t>
            </a:r>
            <a:r>
              <a:rPr lang="ko-KR" altLang="en-US" sz="2800" b="1" dirty="0" err="1" smtClean="0">
                <a:solidFill>
                  <a:srgbClr val="FFFFFF"/>
                </a:solidFill>
                <a:latin typeface="Segoe UI"/>
              </a:rPr>
              <a:t>클라우드</a:t>
            </a:r>
            <a:r>
              <a:rPr lang="ko-KR" altLang="en-US" sz="2800" b="1" dirty="0" smtClean="0">
                <a:solidFill>
                  <a:srgbClr val="FFFFFF"/>
                </a:solidFill>
                <a:latin typeface="Segoe UI"/>
              </a:rPr>
              <a:t> 기반 빅데이터 분석</a:t>
            </a:r>
            <a:endParaRPr lang="ko-KR" altLang="en-US" sz="2800" b="1" dirty="0">
              <a:solidFill>
                <a:srgbClr val="FFFFFF"/>
              </a:solidFill>
              <a:latin typeface="Segoe UI"/>
            </a:endParaRPr>
          </a:p>
        </p:txBody>
      </p:sp>
    </p:spTree>
    <p:extLst>
      <p:ext uri="{BB962C8B-B14F-4D97-AF65-F5344CB8AC3E}">
        <p14:creationId xmlns:p14="http://schemas.microsoft.com/office/powerpoint/2010/main" val="178911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특성</a:t>
            </a:r>
            <a:endParaRPr lang="ko-KR" altLang="en-US" dirty="0"/>
          </a:p>
        </p:txBody>
      </p:sp>
      <p:sp>
        <p:nvSpPr>
          <p:cNvPr id="5" name="텍스트 개체 틀 4"/>
          <p:cNvSpPr>
            <a:spLocks noGrp="1"/>
          </p:cNvSpPr>
          <p:nvPr>
            <p:ph type="body" sz="quarter" idx="10"/>
          </p:nvPr>
        </p:nvSpPr>
        <p:spPr>
          <a:xfrm>
            <a:off x="455995" y="1505068"/>
            <a:ext cx="11306469" cy="1206997"/>
          </a:xfrm>
        </p:spPr>
        <p:txBody>
          <a:bodyPr/>
          <a:lstStyle/>
          <a:p>
            <a:pPr marL="342900" indent="-342900">
              <a:lnSpc>
                <a:spcPct val="200000"/>
              </a:lnSpc>
              <a:buFont typeface="Wingdings" panose="05000000000000000000" pitchFamily="2" charset="2"/>
              <a:buChar char="§"/>
            </a:pPr>
            <a:r>
              <a:rPr lang="en-US" altLang="ko-KR" dirty="0"/>
              <a:t>High </a:t>
            </a:r>
            <a:r>
              <a:rPr lang="en-US" altLang="ko-KR" dirty="0" smtClean="0"/>
              <a:t>Availability</a:t>
            </a:r>
          </a:p>
          <a:p>
            <a:pPr marL="342900" indent="-342900">
              <a:lnSpc>
                <a:spcPct val="200000"/>
              </a:lnSpc>
              <a:buFont typeface="Wingdings" panose="05000000000000000000" pitchFamily="2" charset="2"/>
              <a:buChar char="§"/>
            </a:pPr>
            <a:r>
              <a:rPr lang="en-US" altLang="ko-KR" dirty="0" smtClean="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1787263"/>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ko-KR" altLang="en-US" dirty="0" smtClean="0"/>
              <a:t>설명서</a:t>
            </a:r>
            <a:endParaRPr lang="ko-KR" altLang="en-US" dirty="0"/>
          </a:p>
        </p:txBody>
      </p:sp>
      <p:sp>
        <p:nvSpPr>
          <p:cNvPr id="3" name="내용 개체 틀 2"/>
          <p:cNvSpPr>
            <a:spLocks noGrp="1"/>
          </p:cNvSpPr>
          <p:nvPr>
            <p:ph sz="quarter" idx="10"/>
          </p:nvPr>
        </p:nvSpPr>
        <p:spPr>
          <a:xfrm>
            <a:off x="539495" y="1435608"/>
            <a:ext cx="9001834" cy="3977640"/>
          </a:xfrm>
        </p:spPr>
        <p:txBody>
          <a:bodyPr>
            <a:normAutofit/>
          </a:bodyPr>
          <a:lstStyle/>
          <a:p>
            <a:pPr marL="171450" indent="-171450">
              <a:buFont typeface="Arial" panose="020B0604020202020204" pitchFamily="34" charset="0"/>
              <a:buChar char="•"/>
            </a:pPr>
            <a:r>
              <a:rPr lang="en-US" altLang="ko-KR" sz="2400" dirty="0">
                <a:hlinkClick r:id="rId2"/>
              </a:rPr>
              <a:t>https://docs.microsoft.com/ko-kr/azure</a:t>
            </a:r>
            <a:r>
              <a:rPr lang="en-US" altLang="ko-KR" sz="2400" dirty="0" smtClean="0">
                <a:hlinkClick r:id="rId2"/>
              </a:rPr>
              <a:t>/</a:t>
            </a:r>
            <a:endParaRPr lang="en-US" altLang="ko-KR" sz="2400" dirty="0" smtClean="0"/>
          </a:p>
          <a:p>
            <a:pPr marL="171450" indent="-171450">
              <a:buFont typeface="Arial" panose="020B0604020202020204" pitchFamily="34" charset="0"/>
              <a:buChar char="•"/>
            </a:pPr>
            <a:r>
              <a:rPr lang="en-US" altLang="ko-KR" sz="2400" dirty="0" smtClean="0"/>
              <a:t>Azure </a:t>
            </a:r>
            <a:r>
              <a:rPr lang="en-US" altLang="ko-KR" sz="2400" dirty="0" err="1" smtClean="0"/>
              <a:t>func</a:t>
            </a:r>
            <a:r>
              <a:rPr lang="en-US" altLang="ko-KR" sz="2400" dirty="0" smtClean="0"/>
              <a:t> – </a:t>
            </a:r>
          </a:p>
          <a:p>
            <a:pPr marL="400050" lvl="1" indent="-171450"/>
            <a:r>
              <a:rPr lang="en-US" altLang="ko-KR" sz="2400" dirty="0" smtClean="0"/>
              <a:t>portal </a:t>
            </a:r>
            <a:r>
              <a:rPr lang="ko-KR" altLang="en-US" sz="2400" dirty="0" smtClean="0"/>
              <a:t>에서 </a:t>
            </a:r>
            <a:r>
              <a:rPr lang="en-US" altLang="ko-KR" sz="2400" dirty="0" err="1" smtClean="0"/>
              <a:t>func</a:t>
            </a:r>
            <a:r>
              <a:rPr lang="en-US" altLang="ko-KR" sz="2400" dirty="0" smtClean="0"/>
              <a:t>. </a:t>
            </a:r>
            <a:r>
              <a:rPr lang="ko-KR" altLang="en-US" sz="2400" dirty="0" smtClean="0"/>
              <a:t>만들기</a:t>
            </a:r>
            <a:r>
              <a:rPr lang="en-US" altLang="ko-KR" sz="2400" dirty="0" smtClean="0"/>
              <a:t>, </a:t>
            </a:r>
            <a:r>
              <a:rPr lang="en-US" altLang="ko-KR" sz="2400" dirty="0"/>
              <a:t>p</a:t>
            </a:r>
            <a:r>
              <a:rPr lang="en-US" altLang="ko-KR" sz="2400" dirty="0" smtClean="0"/>
              <a:t>53</a:t>
            </a:r>
          </a:p>
          <a:p>
            <a:pPr marL="400050" lvl="1" indent="-171450"/>
            <a:r>
              <a:rPr lang="en-US" altLang="ko-KR" sz="2400" dirty="0" err="1" smtClean="0"/>
              <a:t>func</a:t>
            </a:r>
            <a:r>
              <a:rPr lang="en-US" altLang="ko-KR" sz="2400" dirty="0" smtClean="0"/>
              <a:t>. </a:t>
            </a:r>
            <a:r>
              <a:rPr lang="ko-KR" altLang="en-US" sz="2400" dirty="0" smtClean="0"/>
              <a:t>사용하여 </a:t>
            </a:r>
            <a:r>
              <a:rPr lang="en-US" altLang="ko-KR" sz="2400" dirty="0" smtClean="0"/>
              <a:t>Storage queue</a:t>
            </a:r>
            <a:r>
              <a:rPr lang="ko-KR" altLang="en-US" sz="2400" dirty="0" smtClean="0"/>
              <a:t>에 메시지 추가</a:t>
            </a:r>
            <a:r>
              <a:rPr lang="en-US" altLang="ko-KR" sz="2400" dirty="0" smtClean="0"/>
              <a:t>, </a:t>
            </a:r>
            <a:r>
              <a:rPr lang="en-US" altLang="ko-KR" sz="2400" dirty="0"/>
              <a:t>p</a:t>
            </a:r>
            <a:r>
              <a:rPr lang="en-US" altLang="ko-KR" sz="2400" dirty="0" smtClean="0"/>
              <a:t>123</a:t>
            </a:r>
            <a:endParaRPr lang="ko-KR" altLang="en-US" sz="2400" dirty="0"/>
          </a:p>
        </p:txBody>
      </p:sp>
    </p:spTree>
    <p:extLst>
      <p:ext uri="{BB962C8B-B14F-4D97-AF65-F5344CB8AC3E}">
        <p14:creationId xmlns:p14="http://schemas.microsoft.com/office/powerpoint/2010/main" val="36815916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74312" y="160338"/>
            <a:ext cx="10749642" cy="808491"/>
          </a:xfrm>
        </p:spPr>
        <p:txBody>
          <a:bodyPr/>
          <a:lstStyle/>
          <a:p>
            <a:r>
              <a:rPr lang="en-US" altLang="ko-KR" dirty="0" smtClean="0"/>
              <a:t>troubleshoot</a:t>
            </a:r>
            <a:endParaRPr lang="ko-KR" altLang="en-US" dirty="0"/>
          </a:p>
        </p:txBody>
      </p:sp>
      <p:sp>
        <p:nvSpPr>
          <p:cNvPr id="3" name="내용 개체 틀 2"/>
          <p:cNvSpPr>
            <a:spLocks noGrp="1"/>
          </p:cNvSpPr>
          <p:nvPr>
            <p:ph idx="1"/>
          </p:nvPr>
        </p:nvSpPr>
        <p:spPr>
          <a:xfrm>
            <a:off x="100013" y="1557338"/>
            <a:ext cx="12701587" cy="5400674"/>
          </a:xfrm>
        </p:spPr>
        <p:txBody>
          <a:bodyPr>
            <a:normAutofit/>
          </a:bodyPr>
          <a:lstStyle/>
          <a:p>
            <a:r>
              <a:rPr lang="en-US" altLang="ko" dirty="0"/>
              <a:t>Azure free trial subscription not found in VS Code</a:t>
            </a:r>
            <a:endParaRPr lang="ko" altLang="en-US" dirty="0"/>
          </a:p>
          <a:p>
            <a:r>
              <a:rPr lang="en-US" altLang="ko" dirty="0"/>
              <a:t>Azure in open ==&gt; nothing</a:t>
            </a:r>
            <a:endParaRPr lang="ko" altLang="en-US" dirty="0"/>
          </a:p>
          <a:p>
            <a:pPr>
              <a:tabLst>
                <a:tab pos="12466638" algn="l"/>
              </a:tabLst>
            </a:pPr>
            <a:r>
              <a:rPr lang="en-US" altLang="ko" dirty="0"/>
              <a:t>Answer)</a:t>
            </a:r>
            <a:endParaRPr lang="ko" altLang="en-US" dirty="0"/>
          </a:p>
          <a:p>
            <a:pPr lvl="1"/>
            <a:r>
              <a:rPr lang="en-US" altLang="ko" dirty="0" err="1"/>
              <a:t>VSCode</a:t>
            </a:r>
            <a:r>
              <a:rPr lang="en-US" altLang="ko" dirty="0"/>
              <a:t> seems to have an issue finding subscriptions that are empty. Try these steps:</a:t>
            </a:r>
            <a:endParaRPr lang="ko" altLang="en-US" dirty="0"/>
          </a:p>
          <a:p>
            <a:pPr lvl="1"/>
            <a:r>
              <a:rPr lang="en-US" altLang="ko" dirty="0"/>
              <a:t>1. Create Resource Group and deploy a free tier web app.</a:t>
            </a:r>
            <a:endParaRPr lang="ko" altLang="en-US" dirty="0"/>
          </a:p>
          <a:p>
            <a:pPr lvl="1"/>
            <a:r>
              <a:rPr lang="en-US" altLang="ko" dirty="0"/>
              <a:t>2. Sign out of Azure in </a:t>
            </a:r>
            <a:r>
              <a:rPr lang="en-US" altLang="ko" dirty="0" err="1"/>
              <a:t>VScode</a:t>
            </a:r>
            <a:r>
              <a:rPr lang="en-US" altLang="ko" dirty="0"/>
              <a:t>. Restart </a:t>
            </a:r>
            <a:r>
              <a:rPr lang="en-US" altLang="ko" dirty="0" err="1"/>
              <a:t>VSCode</a:t>
            </a:r>
            <a:r>
              <a:rPr lang="en-US" altLang="ko" dirty="0"/>
              <a:t>.</a:t>
            </a:r>
            <a:endParaRPr lang="ko" altLang="en-US" dirty="0"/>
          </a:p>
          <a:p>
            <a:pPr lvl="1"/>
            <a:r>
              <a:rPr lang="en-US" altLang="ko" dirty="0"/>
              <a:t>3. Sign back in to Azure App Service in </a:t>
            </a:r>
            <a:r>
              <a:rPr lang="en-US" altLang="ko" dirty="0" err="1"/>
              <a:t>VSCode</a:t>
            </a:r>
            <a:r>
              <a:rPr lang="en-US" altLang="ko" dirty="0"/>
              <a:t>. The subscription should be </a:t>
            </a:r>
            <a:r>
              <a:rPr lang="en-US" altLang="ko" dirty="0" smtClean="0"/>
              <a:t>visible</a:t>
            </a:r>
          </a:p>
        </p:txBody>
      </p:sp>
    </p:spTree>
    <p:extLst>
      <p:ext uri="{BB962C8B-B14F-4D97-AF65-F5344CB8AC3E}">
        <p14:creationId xmlns:p14="http://schemas.microsoft.com/office/powerpoint/2010/main" val="111714855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lstStyle/>
          <a:p>
            <a:r>
              <a:rPr lang="en-US" altLang="ko-KR" dirty="0" smtClean="0"/>
              <a:t>Azure function </a:t>
            </a:r>
            <a:r>
              <a:rPr lang="en-US" altLang="ko-KR" dirty="0" smtClean="0">
                <a:sym typeface="Wingdings" panose="05000000000000000000" pitchFamily="2" charset="2"/>
              </a:rPr>
              <a:t> </a:t>
            </a:r>
            <a:r>
              <a:rPr lang="en-US" altLang="ko-KR" dirty="0" err="1" smtClean="0"/>
              <a:t>dotnet</a:t>
            </a:r>
            <a:r>
              <a:rPr lang="en-US" altLang="ko-KR" dirty="0" smtClean="0"/>
              <a:t> run</a:t>
            </a:r>
          </a:p>
          <a:p>
            <a:pPr lvl="1"/>
            <a:r>
              <a:rPr lang="ko-KR" altLang="en-US" dirty="0"/>
              <a:t>프로젝트를 실행할 수 없습니다</a:t>
            </a:r>
            <a:r>
              <a:rPr lang="en-US" altLang="ko-KR" dirty="0" smtClean="0"/>
              <a:t>.</a:t>
            </a:r>
            <a:r>
              <a:rPr lang="ko-KR" altLang="en-US" dirty="0" smtClean="0"/>
              <a:t>실행 </a:t>
            </a:r>
            <a:r>
              <a:rPr lang="ko-KR" altLang="en-US" dirty="0"/>
              <a:t>가능한 프로젝트 형식이 있고 </a:t>
            </a:r>
            <a:r>
              <a:rPr lang="en-US" altLang="ko-KR" dirty="0"/>
              <a:t>'</a:t>
            </a:r>
            <a:r>
              <a:rPr lang="en-US" altLang="ko-KR" dirty="0" err="1"/>
              <a:t>dotnet</a:t>
            </a:r>
            <a:r>
              <a:rPr lang="en-US" altLang="ko-KR" dirty="0"/>
              <a:t> run'</a:t>
            </a:r>
            <a:r>
              <a:rPr lang="ko-KR" altLang="en-US" dirty="0"/>
              <a:t>에서 이 프로젝트를 지원하는지 확인하세요</a:t>
            </a:r>
            <a:r>
              <a:rPr lang="en-US" altLang="ko-KR" dirty="0" smtClean="0"/>
              <a:t>.</a:t>
            </a:r>
            <a:r>
              <a:rPr lang="ko-KR" altLang="en-US" dirty="0" smtClean="0"/>
              <a:t>실행 </a:t>
            </a:r>
            <a:r>
              <a:rPr lang="ko-KR" altLang="en-US" dirty="0"/>
              <a:t>가능한 프로젝트는 실행 가능한 </a:t>
            </a:r>
            <a:r>
              <a:rPr lang="en-US" altLang="ko-KR" dirty="0"/>
              <a:t>TFM(</a:t>
            </a:r>
            <a:r>
              <a:rPr lang="ko-KR" altLang="en-US" dirty="0"/>
              <a:t>예</a:t>
            </a:r>
            <a:r>
              <a:rPr lang="en-US" altLang="ko-KR" dirty="0"/>
              <a:t>: netcoreapp2.0)</a:t>
            </a:r>
            <a:r>
              <a:rPr lang="ko-KR" altLang="en-US" dirty="0"/>
              <a:t>을 대상으로 하고 </a:t>
            </a:r>
            <a:r>
              <a:rPr lang="en-US" altLang="ko-KR" dirty="0" err="1"/>
              <a:t>OutputType</a:t>
            </a:r>
            <a:r>
              <a:rPr lang="en-US" altLang="ko-KR" dirty="0"/>
              <a:t> 'Exe'</a:t>
            </a:r>
            <a:r>
              <a:rPr lang="ko-KR" altLang="en-US" dirty="0"/>
              <a:t>가 </a:t>
            </a:r>
            <a:r>
              <a:rPr lang="ko-KR" altLang="en-US" dirty="0" smtClean="0"/>
              <a:t>있어야 </a:t>
            </a:r>
            <a:r>
              <a:rPr lang="ko-KR" altLang="en-US" dirty="0"/>
              <a:t>합니다</a:t>
            </a:r>
            <a:r>
              <a:rPr lang="en-US" altLang="ko-KR" dirty="0" smtClean="0"/>
              <a:t>.</a:t>
            </a:r>
            <a:r>
              <a:rPr lang="ko-KR" altLang="en-US" dirty="0" smtClean="0"/>
              <a:t>현재 </a:t>
            </a:r>
            <a:r>
              <a:rPr lang="en-US" altLang="ko-KR" dirty="0" err="1"/>
              <a:t>OutputType</a:t>
            </a:r>
            <a:r>
              <a:rPr lang="ko-KR" altLang="en-US" dirty="0"/>
              <a:t>은</a:t>
            </a:r>
            <a:r>
              <a:rPr lang="en-US" altLang="ko-KR" dirty="0"/>
              <a:t>(</a:t>
            </a:r>
            <a:r>
              <a:rPr lang="ko-KR" altLang="en-US" dirty="0"/>
              <a:t>는</a:t>
            </a:r>
            <a:r>
              <a:rPr lang="en-US" altLang="ko-KR" dirty="0"/>
              <a:t>) 'Library'</a:t>
            </a:r>
            <a:r>
              <a:rPr lang="ko-KR" altLang="en-US" dirty="0"/>
              <a:t>입니다</a:t>
            </a:r>
            <a:r>
              <a:rPr lang="en-US" altLang="ko-KR" dirty="0" smtClean="0"/>
              <a:t>.</a:t>
            </a:r>
          </a:p>
          <a:p>
            <a:r>
              <a:rPr lang="en-US" altLang="ko-KR" dirty="0" smtClean="0"/>
              <a:t>Answer</a:t>
            </a:r>
          </a:p>
          <a:p>
            <a:pPr lvl="1"/>
            <a:r>
              <a:rPr lang="en-US" altLang="ko-KR" dirty="0" err="1" smtClean="0"/>
              <a:t>dotnnet</a:t>
            </a:r>
            <a:r>
              <a:rPr lang="en-US" altLang="ko-KR" dirty="0" smtClean="0"/>
              <a:t>  run </a:t>
            </a:r>
            <a:r>
              <a:rPr lang="ko-KR" altLang="en-US" dirty="0" smtClean="0"/>
              <a:t>이 아니라 </a:t>
            </a:r>
            <a:r>
              <a:rPr lang="en-US" altLang="ko" dirty="0" err="1"/>
              <a:t>func</a:t>
            </a:r>
            <a:r>
              <a:rPr lang="en-US" altLang="ko" dirty="0"/>
              <a:t> host </a:t>
            </a:r>
            <a:r>
              <a:rPr lang="en-US" altLang="ko" dirty="0" smtClean="0"/>
              <a:t>start, Run -&gt; F5 : start debug </a:t>
            </a:r>
            <a:r>
              <a:rPr lang="ko-KR" altLang="en-US" dirty="0" smtClean="0"/>
              <a:t>로 실행</a:t>
            </a:r>
            <a:endParaRPr lang="ko-KR" altLang="en-US" dirty="0"/>
          </a:p>
        </p:txBody>
      </p:sp>
    </p:spTree>
    <p:extLst>
      <p:ext uri="{BB962C8B-B14F-4D97-AF65-F5344CB8AC3E}">
        <p14:creationId xmlns:p14="http://schemas.microsoft.com/office/powerpoint/2010/main" val="16133070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troubleshoot</a:t>
            </a:r>
            <a:endParaRPr lang="ko-KR" altLang="en-US" dirty="0"/>
          </a:p>
        </p:txBody>
      </p:sp>
      <p:sp>
        <p:nvSpPr>
          <p:cNvPr id="3" name="내용 개체 틀 2"/>
          <p:cNvSpPr>
            <a:spLocks noGrp="1"/>
          </p:cNvSpPr>
          <p:nvPr>
            <p:ph idx="1"/>
          </p:nvPr>
        </p:nvSpPr>
        <p:spPr/>
        <p:txBody>
          <a:bodyPr>
            <a:normAutofit fontScale="85000" lnSpcReduction="20000"/>
          </a:bodyPr>
          <a:lstStyle/>
          <a:p>
            <a:pPr lvl="1">
              <a:lnSpc>
                <a:spcPct val="170000"/>
              </a:lnSpc>
            </a:pPr>
            <a:r>
              <a:rPr lang="en-US" altLang="ko" dirty="0" smtClean="0"/>
              <a:t>2error </a:t>
            </a:r>
            <a:r>
              <a:rPr lang="en-US" altLang="ko" dirty="0"/>
              <a:t>CS0246: Azure' </a:t>
            </a:r>
            <a:r>
              <a:rPr lang="ko-KR" altLang="en-US" dirty="0"/>
              <a:t>형식 또는 네임스페이스 이름을 찾을 수 없습니다</a:t>
            </a:r>
            <a:r>
              <a:rPr lang="en-US" altLang="ko" dirty="0"/>
              <a:t>. using </a:t>
            </a:r>
            <a:r>
              <a:rPr lang="ko-KR" altLang="en-US" dirty="0" err="1" smtClean="0"/>
              <a:t>지시문</a:t>
            </a:r>
            <a:r>
              <a:rPr lang="ko-KR" altLang="en-US" dirty="0" smtClean="0"/>
              <a:t> </a:t>
            </a:r>
            <a:r>
              <a:rPr lang="ko-KR" altLang="en-US" dirty="0"/>
              <a:t>또는 어셈블리 참조가 있는지 확인하세요</a:t>
            </a:r>
            <a:r>
              <a:rPr lang="en-US" altLang="ko" dirty="0"/>
              <a:t>. [C:\work\azfhttptr1\azfhttptr1.csproj]</a:t>
            </a:r>
            <a:endParaRPr lang="ko" altLang="en-US" dirty="0"/>
          </a:p>
          <a:p>
            <a:r>
              <a:rPr lang="en-US" altLang="ko" dirty="0"/>
              <a:t>(solve) put the followings in *.</a:t>
            </a:r>
            <a:r>
              <a:rPr lang="en-US" altLang="ko" dirty="0" err="1"/>
              <a:t>csproj</a:t>
            </a:r>
            <a:endParaRPr lang="ko" altLang="en-US" dirty="0"/>
          </a:p>
          <a:p>
            <a:pPr lvl="1"/>
            <a:r>
              <a:rPr lang="en-US" altLang="ko" dirty="0"/>
              <a:t>&lt;</a:t>
            </a:r>
            <a:r>
              <a:rPr lang="en-US" altLang="ko" dirty="0" err="1"/>
              <a:t>ItemGroup</a:t>
            </a:r>
            <a:r>
              <a:rPr lang="en-US" altLang="ko" dirty="0"/>
              <a:t>&gt;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Microsoft.Azure.WebJobs.Extensions.Storage</a:t>
            </a:r>
            <a:r>
              <a:rPr lang="en-US" altLang="ko" dirty="0"/>
              <a:t>" Version="3.0.10"/&gt;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Microsoft.NET.Sdk.Functions</a:t>
            </a:r>
            <a:r>
              <a:rPr lang="en-US" altLang="ko" dirty="0"/>
              <a:t>" Version="3.0.3"/&gt;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System.IO.Compression</a:t>
            </a:r>
            <a:r>
              <a:rPr lang="en-US" altLang="ko" dirty="0"/>
              <a:t>" Version="4.3.0"/&gt;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Azure.Storage.Blobs</a:t>
            </a:r>
            <a:r>
              <a:rPr lang="en-US" altLang="ko" dirty="0"/>
              <a:t>" Version="12.7.0"/&gt;</a:t>
            </a:r>
            <a:endParaRPr lang="ko" altLang="en-US" dirty="0"/>
          </a:p>
          <a:p>
            <a:pPr marL="457200" lvl="1" indent="0">
              <a:buNone/>
            </a:pPr>
            <a:r>
              <a:rPr lang="ko" altLang="en-US" dirty="0"/>
              <a:t>    </a:t>
            </a:r>
            <a:r>
              <a:rPr lang="en-US" altLang="ko" dirty="0"/>
              <a:t>&lt;</a:t>
            </a:r>
            <a:r>
              <a:rPr lang="en-US" altLang="ko" dirty="0" err="1"/>
              <a:t>PackageReference</a:t>
            </a:r>
            <a:r>
              <a:rPr lang="en-US" altLang="ko" dirty="0"/>
              <a:t> Include="</a:t>
            </a:r>
            <a:r>
              <a:rPr lang="en-US" altLang="ko" dirty="0" err="1"/>
              <a:t>Microsoft.Azure.Cosmos.Table</a:t>
            </a:r>
            <a:r>
              <a:rPr lang="en-US" altLang="ko" dirty="0"/>
              <a:t>" Version="1.0.8"/&gt;</a:t>
            </a:r>
            <a:endParaRPr lang="ko" altLang="en-US" dirty="0"/>
          </a:p>
        </p:txBody>
      </p:sp>
    </p:spTree>
    <p:extLst>
      <p:ext uri="{BB962C8B-B14F-4D97-AF65-F5344CB8AC3E}">
        <p14:creationId xmlns:p14="http://schemas.microsoft.com/office/powerpoint/2010/main" val="4357062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1" y="1400176"/>
            <a:ext cx="9086850" cy="4800600"/>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https://www.youtube.com/watch?v=vF-VCnuEmjg</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78546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02208543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85931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a:t>
            </a:r>
            <a:endParaRPr lang="ko-KR" altLang="en-US" dirty="0"/>
          </a:p>
        </p:txBody>
      </p:sp>
      <p:sp>
        <p:nvSpPr>
          <p:cNvPr id="4" name="내용 개체 틀 3"/>
          <p:cNvSpPr>
            <a:spLocks noGrp="1"/>
          </p:cNvSpPr>
          <p:nvPr>
            <p:ph sz="quarter" idx="10"/>
          </p:nvPr>
        </p:nvSpPr>
        <p:spPr/>
        <p:txBody>
          <a:bodyPr>
            <a:normAutofit/>
          </a:bodyPr>
          <a:lstStyle/>
          <a:p>
            <a:pPr lvl="1">
              <a:lnSpc>
                <a:spcPct val="120000"/>
              </a:lnSpc>
            </a:pPr>
            <a:r>
              <a:rPr lang="en-US" altLang="ko-KR" i="1" dirty="0"/>
              <a:t>/ </a:t>
            </a:r>
            <a:r>
              <a:rPr lang="ko-KR" altLang="en-US" i="1" dirty="0"/>
              <a:t>특정 값 </a:t>
            </a:r>
            <a:r>
              <a:rPr lang="en-US" altLang="ko-KR" i="1" dirty="0"/>
              <a:t>0 5 * * * * </a:t>
            </a:r>
            <a:r>
              <a:rPr lang="ko-KR" altLang="en-US" i="1" dirty="0"/>
              <a:t>매일 </a:t>
            </a:r>
            <a:r>
              <a:rPr lang="en-US" altLang="ko-KR" i="1" dirty="0"/>
              <a:t>1 </a:t>
            </a:r>
            <a:r>
              <a:rPr lang="ko-KR" altLang="en-US" i="1" dirty="0"/>
              <a:t>시간 마다 </a:t>
            </a:r>
            <a:r>
              <a:rPr lang="en-US" altLang="ko-KR" i="1" dirty="0"/>
              <a:t>1 </a:t>
            </a:r>
            <a:r>
              <a:rPr lang="ko-KR" altLang="en-US" i="1" dirty="0"/>
              <a:t>시간 마다</a:t>
            </a:r>
            <a:endParaRPr lang="ko-KR" altLang="en-US" dirty="0"/>
          </a:p>
          <a:p>
            <a:pPr lvl="1">
              <a:lnSpc>
                <a:spcPct val="120000"/>
              </a:lnSpc>
            </a:pPr>
            <a:r>
              <a:rPr lang="en-US" altLang="ko-KR" i="1" dirty="0"/>
              <a:t>// </a:t>
            </a:r>
            <a:r>
              <a:rPr lang="ko-KR" altLang="en-US" i="1" dirty="0"/>
              <a:t>모든 값</a:t>
            </a:r>
            <a:r>
              <a:rPr lang="en-US" altLang="ko-KR" i="1" dirty="0"/>
              <a:t>(*)  0 * 5 * * * 1 </a:t>
            </a:r>
            <a:r>
              <a:rPr lang="ko-KR" altLang="en-US" i="1" dirty="0"/>
              <a:t>시간 마다 </a:t>
            </a:r>
            <a:r>
              <a:rPr lang="en-US" altLang="ko-KR" i="1" dirty="0"/>
              <a:t>1 </a:t>
            </a:r>
            <a:r>
              <a:rPr lang="ko-KR" altLang="en-US" i="1" dirty="0"/>
              <a:t>시간 마다 </a:t>
            </a:r>
            <a:r>
              <a:rPr lang="en-US" altLang="ko-KR" i="1" dirty="0"/>
              <a:t>5 </a:t>
            </a:r>
            <a:r>
              <a:rPr lang="ko-KR" altLang="en-US" i="1" dirty="0"/>
              <a:t>시간 마다 시작</a:t>
            </a:r>
            <a:endParaRPr lang="ko-KR" altLang="en-US" dirty="0"/>
          </a:p>
          <a:p>
            <a:pPr lvl="1">
              <a:lnSpc>
                <a:spcPct val="120000"/>
              </a:lnSpc>
            </a:pPr>
            <a:r>
              <a:rPr lang="en-US" altLang="ko-KR" i="1" dirty="0"/>
              <a:t>// </a:t>
            </a:r>
            <a:r>
              <a:rPr lang="ko-KR" altLang="en-US" i="1" dirty="0"/>
              <a:t>범위</a:t>
            </a:r>
            <a:r>
              <a:rPr lang="en-US" altLang="ko-KR" i="1" dirty="0"/>
              <a:t>(- </a:t>
            </a:r>
            <a:r>
              <a:rPr lang="ko-KR" altLang="en-US" i="1" dirty="0"/>
              <a:t>연산자</a:t>
            </a:r>
            <a:r>
              <a:rPr lang="en-US" altLang="ko-KR" i="1" dirty="0"/>
              <a:t>)    5-7 * * * * *   </a:t>
            </a:r>
            <a:r>
              <a:rPr lang="ko-KR" altLang="en-US" i="1" dirty="0"/>
              <a:t>매 </a:t>
            </a:r>
            <a:r>
              <a:rPr lang="en-US" altLang="ko-KR" i="1" dirty="0"/>
              <a:t>1 </a:t>
            </a:r>
            <a:r>
              <a:rPr lang="ko-KR" altLang="en-US" i="1" dirty="0"/>
              <a:t>분 마다 분의 </a:t>
            </a:r>
            <a:r>
              <a:rPr lang="en-US" altLang="ko-KR" i="1" dirty="0"/>
              <a:t>3 </a:t>
            </a:r>
            <a:r>
              <a:rPr lang="ko-KR" altLang="en-US" i="1" dirty="0"/>
              <a:t>번 </a:t>
            </a:r>
            <a:r>
              <a:rPr lang="en-US" altLang="ko-KR" i="1" dirty="0"/>
              <a:t>(1 ~ 7)</a:t>
            </a:r>
            <a:endParaRPr lang="ko-KR" altLang="en-US" dirty="0"/>
          </a:p>
          <a:p>
            <a:pPr lvl="1">
              <a:lnSpc>
                <a:spcPct val="120000"/>
              </a:lnSpc>
            </a:pPr>
            <a:r>
              <a:rPr lang="en-US" altLang="ko-KR" i="1" dirty="0"/>
              <a:t>// </a:t>
            </a:r>
            <a:r>
              <a:rPr lang="ko-KR" altLang="en-US" i="1" dirty="0"/>
              <a:t>값 집합</a:t>
            </a:r>
            <a:r>
              <a:rPr lang="en-US" altLang="ko-KR" i="1" dirty="0"/>
              <a:t>(, </a:t>
            </a:r>
            <a:r>
              <a:rPr lang="ko-KR" altLang="en-US" i="1" dirty="0"/>
              <a:t>연산자</a:t>
            </a:r>
            <a:r>
              <a:rPr lang="en-US" altLang="ko-KR" i="1" dirty="0"/>
              <a:t>)  5,8,10 * * * * *    </a:t>
            </a:r>
            <a:r>
              <a:rPr lang="ko-KR" altLang="en-US" i="1" dirty="0"/>
              <a:t>매 </a:t>
            </a:r>
            <a:r>
              <a:rPr lang="en-US" altLang="ko-KR" i="1" dirty="0"/>
              <a:t>1 </a:t>
            </a:r>
            <a:r>
              <a:rPr lang="ko-KR" altLang="en-US" i="1" dirty="0"/>
              <a:t>분 마다 분 </a:t>
            </a:r>
            <a:r>
              <a:rPr lang="en-US" altLang="ko-KR" i="1" dirty="0"/>
              <a:t>5, 8, 10, </a:t>
            </a:r>
            <a:r>
              <a:rPr lang="ko-KR" altLang="en-US" i="1" dirty="0"/>
              <a:t>매일 </a:t>
            </a:r>
            <a:r>
              <a:rPr lang="en-US" altLang="ko-KR" i="1" dirty="0"/>
              <a:t>1 </a:t>
            </a:r>
            <a:r>
              <a:rPr lang="ko-KR" altLang="en-US" i="1" dirty="0"/>
              <a:t>분 마다 </a:t>
            </a:r>
            <a:r>
              <a:rPr lang="en-US" altLang="ko-KR" i="1" dirty="0"/>
              <a:t>3 </a:t>
            </a:r>
            <a:r>
              <a:rPr lang="ko-KR" altLang="en-US" i="1" dirty="0"/>
              <a:t>번</a:t>
            </a:r>
            <a:endParaRPr lang="ko-KR" altLang="en-US" dirty="0"/>
          </a:p>
          <a:p>
            <a:pPr lvl="1">
              <a:lnSpc>
                <a:spcPct val="120000"/>
              </a:lnSpc>
            </a:pPr>
            <a:r>
              <a:rPr lang="en-US" altLang="ko-KR" i="1" dirty="0"/>
              <a:t>// </a:t>
            </a:r>
            <a:r>
              <a:rPr lang="ko-KR" altLang="en-US" i="1" dirty="0"/>
              <a:t>간격 값</a:t>
            </a:r>
            <a:r>
              <a:rPr lang="en-US" altLang="ko-KR" i="1" dirty="0"/>
              <a:t>(/ </a:t>
            </a:r>
            <a:r>
              <a:rPr lang="ko-KR" altLang="en-US" i="1" dirty="0"/>
              <a:t>연산자</a:t>
            </a:r>
            <a:r>
              <a:rPr lang="en-US" altLang="ko-KR" i="1" dirty="0"/>
              <a:t>)  0 */5 * * * *   1 </a:t>
            </a:r>
            <a:r>
              <a:rPr lang="ko-KR" altLang="en-US" i="1" dirty="0"/>
              <a:t>시간 </a:t>
            </a:r>
            <a:r>
              <a:rPr lang="en-US" altLang="ko-KR" i="1" dirty="0"/>
              <a:t>12 </a:t>
            </a:r>
            <a:r>
              <a:rPr lang="ko-KR" altLang="en-US" i="1" dirty="0"/>
              <a:t>번</a:t>
            </a:r>
            <a:r>
              <a:rPr lang="en-US" altLang="ko-KR" i="1" dirty="0"/>
              <a:t>-</a:t>
            </a:r>
            <a:r>
              <a:rPr lang="ko-KR" altLang="en-US" i="1" dirty="0"/>
              <a:t>매 </a:t>
            </a:r>
            <a:r>
              <a:rPr lang="en-US" altLang="ko-KR" i="1" dirty="0"/>
              <a:t>1 </a:t>
            </a:r>
            <a:r>
              <a:rPr lang="ko-KR" altLang="en-US" i="1" dirty="0"/>
              <a:t>시간 마다 매 </a:t>
            </a:r>
            <a:r>
              <a:rPr lang="en-US" altLang="ko-KR" i="1" dirty="0"/>
              <a:t>5 </a:t>
            </a:r>
            <a:r>
              <a:rPr lang="ko-KR" altLang="en-US" i="1" dirty="0"/>
              <a:t>분 마다 </a:t>
            </a:r>
            <a:r>
              <a:rPr lang="en-US" altLang="ko-KR" i="1" dirty="0"/>
              <a:t>0 </a:t>
            </a:r>
            <a:r>
              <a:rPr lang="ko-KR" altLang="en-US" i="1" dirty="0" smtClean="0"/>
              <a:t>초</a:t>
            </a:r>
            <a:r>
              <a:rPr lang="ko-KR" altLang="en-US" dirty="0"/>
              <a:t/>
            </a:r>
            <a:br>
              <a:rPr lang="ko-KR" altLang="en-US" dirty="0"/>
            </a:br>
            <a:endParaRPr lang="ko-KR" altLang="en-US" dirty="0"/>
          </a:p>
        </p:txBody>
      </p:sp>
    </p:spTree>
    <p:extLst>
      <p:ext uri="{BB962C8B-B14F-4D97-AF65-F5344CB8AC3E}">
        <p14:creationId xmlns:p14="http://schemas.microsoft.com/office/powerpoint/2010/main" val="598016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timer trigger </a:t>
            </a:r>
            <a:r>
              <a:rPr lang="en-US" altLang="ko-KR" dirty="0" err="1" smtClean="0"/>
              <a:t>cron</a:t>
            </a:r>
            <a:r>
              <a:rPr lang="en-US" altLang="ko-KR" dirty="0" smtClean="0"/>
              <a:t> expression</a:t>
            </a:r>
            <a:endParaRPr lang="ko-KR" altLang="en-US" dirty="0"/>
          </a:p>
        </p:txBody>
      </p:sp>
      <p:sp>
        <p:nvSpPr>
          <p:cNvPr id="4" name="내용 개체 틀 3"/>
          <p:cNvSpPr>
            <a:spLocks noGrp="1"/>
          </p:cNvSpPr>
          <p:nvPr>
            <p:ph sz="quarter" idx="4294967295"/>
          </p:nvPr>
        </p:nvSpPr>
        <p:spPr>
          <a:xfrm>
            <a:off x="521208" y="1390169"/>
            <a:ext cx="10974388" cy="5053012"/>
          </a:xfrm>
        </p:spPr>
        <p:txBody>
          <a:bodyPr>
            <a:normAutofit fontScale="92500" lnSpcReduction="20000"/>
          </a:bodyPr>
          <a:lstStyle/>
          <a:p>
            <a:r>
              <a:rPr lang="en-US" altLang="ko-KR" dirty="0">
                <a:hlinkClick r:id="rId2"/>
              </a:rPr>
              <a:t>https://arminreiter.com/2017/02/azure-functions-time-trigger-cron-cheat-sheet</a:t>
            </a:r>
            <a:r>
              <a:rPr lang="en-US" altLang="ko-KR" dirty="0" smtClean="0">
                <a:hlinkClick r:id="rId2"/>
              </a:rPr>
              <a:t>/</a:t>
            </a:r>
            <a:endParaRPr lang="en-US" altLang="ko-KR" dirty="0" smtClean="0"/>
          </a:p>
          <a:p>
            <a:pPr marL="457200" lvl="1" indent="0">
              <a:lnSpc>
                <a:spcPct val="120000"/>
              </a:lnSpc>
              <a:buNone/>
            </a:pPr>
            <a:r>
              <a:rPr lang="en-US" altLang="ko-KR" i="1" dirty="0"/>
              <a:t>0 */5 * * * *    5</a:t>
            </a:r>
            <a:r>
              <a:rPr lang="ko-KR" altLang="en-US" i="1" dirty="0"/>
              <a:t>분마다 한 번</a:t>
            </a:r>
            <a:endParaRPr lang="en-US" altLang="ko-KR" i="1" dirty="0"/>
          </a:p>
          <a:p>
            <a:pPr marL="457200" lvl="1" indent="0">
              <a:lnSpc>
                <a:spcPct val="120000"/>
              </a:lnSpc>
              <a:buNone/>
            </a:pPr>
            <a:r>
              <a:rPr lang="en-US" altLang="ko-KR" i="1" dirty="0"/>
              <a:t>*/1 * * * * *     every second </a:t>
            </a:r>
            <a:endParaRPr lang="ko-KR" altLang="en-US" dirty="0"/>
          </a:p>
          <a:p>
            <a:pPr lvl="1">
              <a:lnSpc>
                <a:spcPct val="120000"/>
              </a:lnSpc>
            </a:pPr>
            <a:r>
              <a:rPr lang="en-US" altLang="ko-KR" i="1" dirty="0"/>
              <a:t>// 0 0 * * * *  1</a:t>
            </a:r>
            <a:r>
              <a:rPr lang="ko-KR" altLang="en-US" i="1" dirty="0"/>
              <a:t>시간이 시작할 때마다 한 번</a:t>
            </a:r>
            <a:endParaRPr lang="ko-KR" altLang="en-US" dirty="0"/>
          </a:p>
          <a:p>
            <a:pPr lvl="1">
              <a:lnSpc>
                <a:spcPct val="120000"/>
              </a:lnSpc>
            </a:pPr>
            <a:r>
              <a:rPr lang="en-US" altLang="ko-KR" i="1" dirty="0"/>
              <a:t>// 0 0 */2 * * *    2</a:t>
            </a:r>
            <a:r>
              <a:rPr lang="ko-KR" altLang="en-US" i="1" dirty="0"/>
              <a:t>시간마다 한 번</a:t>
            </a:r>
            <a:endParaRPr lang="ko-KR" altLang="en-US" dirty="0"/>
          </a:p>
          <a:p>
            <a:pPr lvl="1">
              <a:lnSpc>
                <a:spcPct val="120000"/>
              </a:lnSpc>
            </a:pPr>
            <a:r>
              <a:rPr lang="en-US" altLang="ko-KR" i="1" dirty="0"/>
              <a:t>// 0 0 9-17 * * *   </a:t>
            </a:r>
            <a:r>
              <a:rPr lang="ko-KR" altLang="en-US" i="1" dirty="0"/>
              <a:t>오전 </a:t>
            </a:r>
            <a:r>
              <a:rPr lang="en-US" altLang="ko-KR" i="1" dirty="0"/>
              <a:t>9</a:t>
            </a:r>
            <a:r>
              <a:rPr lang="ko-KR" altLang="en-US" i="1" dirty="0"/>
              <a:t>시에서 오후 </a:t>
            </a:r>
            <a:r>
              <a:rPr lang="en-US" altLang="ko-KR" i="1" dirty="0"/>
              <a:t>5</a:t>
            </a:r>
            <a:r>
              <a:rPr lang="ko-KR" altLang="en-US" i="1" dirty="0"/>
              <a:t>시까지 </a:t>
            </a:r>
            <a:r>
              <a:rPr lang="en-US" altLang="ko-KR" i="1" dirty="0"/>
              <a:t>1</a:t>
            </a:r>
            <a:r>
              <a:rPr lang="ko-KR" altLang="en-US" i="1" dirty="0"/>
              <a:t>시간마다 한 번</a:t>
            </a:r>
            <a:endParaRPr lang="ko-KR" altLang="en-US" dirty="0"/>
          </a:p>
          <a:p>
            <a:pPr lvl="1">
              <a:lnSpc>
                <a:spcPct val="120000"/>
              </a:lnSpc>
            </a:pPr>
            <a:r>
              <a:rPr lang="en-US" altLang="ko-KR" i="1" dirty="0"/>
              <a:t>// 0 30 9 * * * </a:t>
            </a:r>
            <a:r>
              <a:rPr lang="ko-KR" altLang="en-US" i="1" dirty="0"/>
              <a:t>매일 오전 </a:t>
            </a:r>
            <a:r>
              <a:rPr lang="en-US" altLang="ko-KR" i="1" dirty="0"/>
              <a:t>9</a:t>
            </a:r>
            <a:r>
              <a:rPr lang="ko-KR" altLang="en-US" i="1" dirty="0"/>
              <a:t>시 </a:t>
            </a:r>
            <a:r>
              <a:rPr lang="en-US" altLang="ko-KR" i="1" dirty="0"/>
              <a:t>30</a:t>
            </a:r>
            <a:r>
              <a:rPr lang="ko-KR" altLang="en-US" i="1" dirty="0"/>
              <a:t>분</a:t>
            </a:r>
            <a:endParaRPr lang="ko-KR" altLang="en-US" dirty="0"/>
          </a:p>
          <a:p>
            <a:pPr lvl="1">
              <a:lnSpc>
                <a:spcPct val="120000"/>
              </a:lnSpc>
            </a:pPr>
            <a:r>
              <a:rPr lang="en-US" altLang="ko-KR" i="1" dirty="0"/>
              <a:t>// 0 30 9 * * 1-5   </a:t>
            </a:r>
            <a:r>
              <a:rPr lang="ko-KR" altLang="en-US" i="1" dirty="0"/>
              <a:t>평일 오전 </a:t>
            </a:r>
            <a:r>
              <a:rPr lang="en-US" altLang="ko-KR" i="1" dirty="0"/>
              <a:t>9:30</a:t>
            </a:r>
            <a:endParaRPr lang="ko-KR" altLang="en-US" dirty="0"/>
          </a:p>
          <a:p>
            <a:pPr lvl="1">
              <a:lnSpc>
                <a:spcPct val="120000"/>
              </a:lnSpc>
            </a:pPr>
            <a:r>
              <a:rPr lang="en-US" altLang="ko-KR" i="1" dirty="0"/>
              <a:t>// 0 30 9 * Jan Mon 1</a:t>
            </a:r>
            <a:r>
              <a:rPr lang="ko-KR" altLang="en-US" i="1" dirty="0"/>
              <a:t>월 매주 월요일 오전 </a:t>
            </a:r>
            <a:r>
              <a:rPr lang="en-US" altLang="ko-KR" i="1" dirty="0"/>
              <a:t>9:30</a:t>
            </a:r>
            <a:endParaRPr lang="ko-KR" altLang="en-US" dirty="0"/>
          </a:p>
          <a:p>
            <a:endParaRPr lang="en-US" altLang="ko-KR" dirty="0" smtClean="0"/>
          </a:p>
          <a:p>
            <a:endParaRPr lang="ko-KR" altLang="en-US" dirty="0"/>
          </a:p>
        </p:txBody>
      </p:sp>
    </p:spTree>
    <p:extLst>
      <p:ext uri="{BB962C8B-B14F-4D97-AF65-F5344CB8AC3E}">
        <p14:creationId xmlns:p14="http://schemas.microsoft.com/office/powerpoint/2010/main" val="19585861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err="1" smtClean="0"/>
              <a:t>funcapp</a:t>
            </a:r>
            <a:r>
              <a:rPr lang="en-US" altLang="ko-KR" dirty="0" smtClean="0"/>
              <a:t> </a:t>
            </a:r>
            <a:r>
              <a:rPr lang="en-US" altLang="ko-KR" dirty="0" smtClean="0">
                <a:sym typeface="Wingdings" panose="05000000000000000000" pitchFamily="2" charset="2"/>
              </a:rPr>
              <a:t> configuration Application settings</a:t>
            </a:r>
          </a:p>
          <a:p>
            <a:pPr lvl="1"/>
            <a:r>
              <a:rPr lang="en-US" altLang="ko-KR" dirty="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AzureWebJobsStorage</a:t>
            </a:r>
            <a:endParaRPr lang="en-US" altLang="ko-KR" dirty="0" smtClean="0">
              <a:solidFill>
                <a:srgbClr val="FF0000"/>
              </a:solidFill>
              <a:sym typeface="Wingdings" panose="05000000000000000000" pitchFamily="2" charset="2"/>
            </a:endParaRPr>
          </a:p>
          <a:p>
            <a:pPr lvl="1"/>
            <a:r>
              <a:rPr lang="ko-KR" altLang="en-US" dirty="0" err="1" smtClean="0">
                <a:solidFill>
                  <a:srgbClr val="FF0000"/>
                </a:solidFill>
                <a:sym typeface="Wingdings" panose="05000000000000000000" pitchFamily="2" charset="2"/>
              </a:rPr>
              <a:t>체험계정</a:t>
            </a:r>
            <a:r>
              <a:rPr lang="en-US" altLang="ko-KR" dirty="0" smtClean="0">
                <a:solidFill>
                  <a:srgbClr val="FF0000"/>
                </a:solidFill>
                <a:sym typeface="Wingdings" panose="05000000000000000000" pitchFamily="2" charset="2"/>
              </a:rPr>
              <a:t>, </a:t>
            </a:r>
            <a:r>
              <a:rPr lang="ko-KR" altLang="en-US" dirty="0" smtClean="0">
                <a:solidFill>
                  <a:srgbClr val="FF0000"/>
                </a:solidFill>
                <a:sym typeface="Wingdings" panose="05000000000000000000" pitchFamily="2" charset="2"/>
              </a:rPr>
              <a:t>  </a:t>
            </a:r>
            <a:r>
              <a:rPr lang="en-US" altLang="ko-KR" dirty="0" smtClean="0">
                <a:solidFill>
                  <a:srgbClr val="FF0000"/>
                </a:solidFill>
                <a:sym typeface="Wingdings" panose="05000000000000000000" pitchFamily="2" charset="2"/>
              </a:rPr>
              <a:t>add  +</a:t>
            </a:r>
          </a:p>
          <a:p>
            <a:r>
              <a:rPr lang="en-US" altLang="ko-KR" dirty="0" err="1"/>
              <a:t>funcapp</a:t>
            </a:r>
            <a:r>
              <a:rPr lang="en-US" altLang="ko-KR" dirty="0"/>
              <a:t> </a:t>
            </a:r>
            <a:r>
              <a:rPr lang="en-US" altLang="ko-KR" dirty="0">
                <a:sym typeface="Wingdings" panose="05000000000000000000" pitchFamily="2" charset="2"/>
              </a:rPr>
              <a:t> configuration </a:t>
            </a:r>
            <a:r>
              <a:rPr lang="en-US" altLang="ko-KR" dirty="0" smtClean="0">
                <a:sym typeface="Wingdings" panose="05000000000000000000" pitchFamily="2" charset="2"/>
              </a:rPr>
              <a:t></a:t>
            </a:r>
            <a:r>
              <a:rPr lang="en-US" altLang="ko-KR" dirty="0">
                <a:solidFill>
                  <a:srgbClr val="FF0000"/>
                </a:solidFill>
                <a:sym typeface="Wingdings" panose="05000000000000000000" pitchFamily="2" charset="2"/>
              </a:rPr>
              <a:t> </a:t>
            </a:r>
            <a:r>
              <a:rPr lang="en-US" altLang="ko-KR" dirty="0">
                <a:sym typeface="Wingdings" panose="05000000000000000000" pitchFamily="2" charset="2"/>
              </a:rPr>
              <a:t>Function runtime settings </a:t>
            </a:r>
          </a:p>
          <a:p>
            <a:pPr lvl="1"/>
            <a:r>
              <a:rPr lang="en-US" altLang="ko-KR" dirty="0" smtClean="0">
                <a:solidFill>
                  <a:srgbClr val="FF0000"/>
                </a:solidFill>
                <a:sym typeface="Wingdings" panose="05000000000000000000" pitchFamily="2" charset="2"/>
              </a:rPr>
              <a:t> </a:t>
            </a:r>
            <a:r>
              <a:rPr lang="en-US" altLang="ko-KR" dirty="0" err="1" smtClean="0">
                <a:solidFill>
                  <a:srgbClr val="FF0000"/>
                </a:solidFill>
                <a:sym typeface="Wingdings" panose="05000000000000000000" pitchFamily="2" charset="2"/>
              </a:rPr>
              <a:t>ver</a:t>
            </a:r>
            <a:r>
              <a:rPr lang="en-US" altLang="ko-KR" dirty="0" smtClean="0">
                <a:solidFill>
                  <a:srgbClr val="FF0000"/>
                </a:solidFill>
                <a:sym typeface="Wingdings" panose="05000000000000000000" pitchFamily="2" charset="2"/>
              </a:rPr>
              <a:t> 1. : ~3   ~1</a:t>
            </a:r>
            <a:endParaRPr lang="ko-KR" altLang="en-US" dirty="0">
              <a:solidFill>
                <a:srgbClr val="FF0000"/>
              </a:solidFill>
            </a:endParaRPr>
          </a:p>
        </p:txBody>
      </p:sp>
    </p:spTree>
    <p:extLst>
      <p:ext uri="{BB962C8B-B14F-4D97-AF65-F5344CB8AC3E}">
        <p14:creationId xmlns:p14="http://schemas.microsoft.com/office/powerpoint/2010/main" val="668412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04667" y="1295187"/>
            <a:ext cx="11306469" cy="6463308"/>
          </a:xfrm>
        </p:spPr>
        <p:txBody>
          <a:bodyPr/>
          <a:lstStyle/>
          <a:p>
            <a:r>
              <a:rPr lang="en-US" altLang="ko-KR" dirty="0"/>
              <a:t>A High Availability system is one that is designed to be available 99.999% of the time, or as close to it as possible. Usually this means configuring a failover system that can handle the same workloads as the primary system.</a:t>
            </a:r>
          </a:p>
          <a:p>
            <a:endParaRPr lang="en-US" altLang="ko-KR" dirty="0"/>
          </a:p>
          <a:p>
            <a:r>
              <a:rPr lang="en-US" altLang="ko-KR" dirty="0"/>
              <a:t>A Fault Tolerant system is extremely similar to HA, but goes one step further by guaranteeing zero downtime. HA still comes with a small portion of downtime, hence the ideal of a perfect HA strategy reaching “five nines” rather than 100% uptime. The time it takes for the intermediary layer, like the load balancer or hypervisor, to detect a problem and restart the VM can add up to minutes or even hours over the course of yearly runtime</a:t>
            </a:r>
            <a:r>
              <a:rPr lang="en-US" altLang="ko-KR" dirty="0" smtClean="0"/>
              <a:t>.</a:t>
            </a:r>
          </a:p>
          <a:p>
            <a:endParaRPr lang="en-US" altLang="ko-KR" dirty="0"/>
          </a:p>
          <a:p>
            <a:r>
              <a:rPr lang="en-US" altLang="ko-KR" dirty="0"/>
              <a:t>Disaster Recovery goes beyond FT or HA and consists of a complete plan to recover critical business systems and normal operations in the event of a catastrophic disaster like a major weather event (hurricane, flood, tornado, </a:t>
            </a:r>
            <a:r>
              <a:rPr lang="en-US" altLang="ko-KR" dirty="0" err="1"/>
              <a:t>etc</a:t>
            </a:r>
            <a:r>
              <a:rPr lang="en-US" altLang="ko-KR" dirty="0"/>
              <a:t>), a cyberattack, or any other cause of significant downtime. HA is often a major component of DR, which can also consist of an entirely separate physical infrastructure site with a 1:1 replacement for every critical infrastructure component, or at least as many as required to restore the most essential business functions.</a:t>
            </a:r>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3524843840"/>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8026" y="1449370"/>
            <a:ext cx="8563897" cy="4155016"/>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rPr>
              <a:t>https://www.youtube.com/watch?v=zQP9TBGEoDE</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061432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title"/>
          </p:nvPr>
        </p:nvSpPr>
        <p:spPr/>
        <p:txBody>
          <a:bodyPr/>
          <a:lstStyle/>
          <a:p>
            <a:r>
              <a:rPr lang="en-US" altLang="ko-KR" dirty="0" err="1" smtClean="0"/>
              <a:t>Github</a:t>
            </a:r>
            <a:r>
              <a:rPr lang="en-US" altLang="ko-KR" dirty="0" smtClean="0"/>
              <a:t> </a:t>
            </a:r>
            <a:r>
              <a:rPr lang="en-US" altLang="ko-KR" dirty="0" err="1" smtClean="0"/>
              <a:t>Az</a:t>
            </a:r>
            <a:r>
              <a:rPr lang="en-US" altLang="ko-KR" dirty="0" smtClean="0"/>
              <a:t> function source</a:t>
            </a:r>
            <a:endParaRPr lang="ko-KR" altLang="en-US" dirty="0"/>
          </a:p>
        </p:txBody>
      </p:sp>
      <p:sp>
        <p:nvSpPr>
          <p:cNvPr id="6" name="내용 개체 틀 5"/>
          <p:cNvSpPr>
            <a:spLocks noGrp="1"/>
          </p:cNvSpPr>
          <p:nvPr>
            <p:ph idx="1"/>
          </p:nvPr>
        </p:nvSpPr>
        <p:spPr>
          <a:xfrm>
            <a:off x="521208" y="1317548"/>
            <a:ext cx="10447592" cy="5179505"/>
          </a:xfrm>
        </p:spPr>
        <p:txBody>
          <a:bodyPr/>
          <a:lstStyle/>
          <a:p>
            <a:pPr marL="0" indent="0">
              <a:buNone/>
            </a:pPr>
            <a:endParaRPr lang="en-US" altLang="ko-KR" dirty="0" smtClean="0"/>
          </a:p>
          <a:p>
            <a:pPr marL="0" indent="0">
              <a:buNone/>
            </a:pPr>
            <a:r>
              <a:rPr lang="en-US" altLang="ko-KR" dirty="0" smtClean="0">
                <a:hlinkClick r:id="rId2"/>
              </a:rPr>
              <a:t>https</a:t>
            </a:r>
            <a:r>
              <a:rPr lang="en-US" altLang="ko-KR" dirty="0">
                <a:hlinkClick r:id="rId2"/>
              </a:rPr>
              <a:t>://</a:t>
            </a:r>
            <a:r>
              <a:rPr lang="en-US" altLang="ko-KR" dirty="0" smtClean="0">
                <a:hlinkClick r:id="rId2"/>
              </a:rPr>
              <a:t>github.com/MicrosoftDocs/azure-docs/blob/master/articles/azure-functions/create-first-function-vs-code-csharp.md</a:t>
            </a:r>
            <a:endParaRPr lang="en-US" altLang="ko-KR" dirty="0" smtClean="0"/>
          </a:p>
          <a:p>
            <a:pPr marL="0" indent="0">
              <a:buNone/>
            </a:pPr>
            <a:r>
              <a:rPr lang="en-US" altLang="ko-KR" dirty="0"/>
              <a:t>https://github.com/MicrosoftDocs/azure-docs/blob/master/articles/azure-functions/functions-bindings-timer.md</a:t>
            </a:r>
            <a:endParaRPr lang="ko-KR" altLang="en-US" dirty="0"/>
          </a:p>
          <a:p>
            <a:pPr marL="0" indent="0">
              <a:buNone/>
            </a:pPr>
            <a:endParaRPr lang="ko-KR" altLang="en-US" dirty="0"/>
          </a:p>
        </p:txBody>
      </p:sp>
    </p:spTree>
    <p:extLst>
      <p:ext uri="{BB962C8B-B14F-4D97-AF65-F5344CB8AC3E}">
        <p14:creationId xmlns:p14="http://schemas.microsoft.com/office/powerpoint/2010/main" val="39713381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Azure storage explorer download</a:t>
            </a:r>
          </a:p>
          <a:p>
            <a:pPr lvl="1"/>
            <a:r>
              <a:rPr lang="en-US" altLang="ko-KR" dirty="0">
                <a:hlinkClick r:id="rId2"/>
              </a:rPr>
              <a:t>https://azure.microsoft.com/en-us/features/storage-explorer</a:t>
            </a:r>
            <a:r>
              <a:rPr lang="en-US" altLang="ko-KR" dirty="0" smtClean="0">
                <a:hlinkClick r:id="rId2"/>
              </a:rPr>
              <a:t>/</a:t>
            </a:r>
            <a:endParaRPr lang="en-US" altLang="ko-KR" dirty="0" smtClean="0"/>
          </a:p>
          <a:p>
            <a:r>
              <a:rPr lang="en-US" altLang="ko-KR" dirty="0" smtClean="0"/>
              <a:t>Connection</a:t>
            </a:r>
          </a:p>
          <a:p>
            <a:pPr lvl="1"/>
            <a:r>
              <a:rPr lang="en-US" altLang="ko-KR" dirty="0" err="1" smtClean="0"/>
              <a:t>Security+networking</a:t>
            </a:r>
            <a:r>
              <a:rPr lang="en-US" altLang="ko-KR" dirty="0" smtClean="0"/>
              <a:t> </a:t>
            </a:r>
            <a:r>
              <a:rPr lang="en-US" altLang="ko-KR" dirty="0" smtClean="0">
                <a:sym typeface="Wingdings" panose="05000000000000000000" pitchFamily="2" charset="2"/>
              </a:rPr>
              <a:t> </a:t>
            </a:r>
            <a:r>
              <a:rPr lang="en-US" altLang="ko-KR" dirty="0" err="1" smtClean="0">
                <a:sym typeface="Wingdings" panose="05000000000000000000" pitchFamily="2" charset="2"/>
              </a:rPr>
              <a:t>Accesskeys</a:t>
            </a:r>
            <a:endParaRPr lang="en-US" altLang="ko-KR" dirty="0" smtClean="0">
              <a:sym typeface="Wingdings" panose="05000000000000000000" pitchFamily="2" charset="2"/>
            </a:endParaRPr>
          </a:p>
          <a:p>
            <a:pPr lvl="1"/>
            <a:r>
              <a:rPr lang="en-US" altLang="ko-KR" dirty="0" smtClean="0">
                <a:sym typeface="Wingdings" panose="05000000000000000000" pitchFamily="2" charset="2"/>
              </a:rPr>
              <a:t>Connection </a:t>
            </a:r>
          </a:p>
          <a:p>
            <a:pPr lvl="2"/>
            <a:r>
              <a:rPr lang="en-US" altLang="ko-KR" dirty="0" smtClean="0">
                <a:sym typeface="Wingdings" panose="05000000000000000000" pitchFamily="2" charset="2"/>
              </a:rPr>
              <a:t>Select resource   storage account  Select connection method  Account name and key </a:t>
            </a:r>
            <a:endParaRPr lang="ko-KR" altLang="en-US" dirty="0"/>
          </a:p>
        </p:txBody>
      </p:sp>
    </p:spTree>
    <p:extLst>
      <p:ext uri="{BB962C8B-B14F-4D97-AF65-F5344CB8AC3E}">
        <p14:creationId xmlns:p14="http://schemas.microsoft.com/office/powerpoint/2010/main" val="37582920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Az</a:t>
            </a:r>
            <a:r>
              <a:rPr lang="en-US" altLang="ko-KR" dirty="0" smtClean="0"/>
              <a:t> function - </a:t>
            </a:r>
            <a:r>
              <a:rPr lang="en-US" altLang="ko-KR" dirty="0" err="1" smtClean="0"/>
              <a:t>blobtrigger</a:t>
            </a:r>
            <a:endParaRPr lang="ko-KR" altLang="en-US" dirty="0"/>
          </a:p>
        </p:txBody>
      </p:sp>
      <p:sp>
        <p:nvSpPr>
          <p:cNvPr id="3" name="내용 개체 틀 2"/>
          <p:cNvSpPr>
            <a:spLocks noGrp="1"/>
          </p:cNvSpPr>
          <p:nvPr>
            <p:ph idx="1"/>
          </p:nvPr>
        </p:nvSpPr>
        <p:spPr>
          <a:xfrm>
            <a:off x="521208" y="1438592"/>
            <a:ext cx="10447592" cy="5179505"/>
          </a:xfrm>
        </p:spPr>
        <p:txBody>
          <a:bodyPr/>
          <a:lstStyle/>
          <a:p>
            <a:r>
              <a:rPr lang="en-US" altLang="ko-KR" dirty="0" smtClean="0"/>
              <a:t>VS Code</a:t>
            </a:r>
          </a:p>
          <a:p>
            <a:r>
              <a:rPr lang="en-US" altLang="ko-KR" b="1" dirty="0" smtClean="0"/>
              <a:t> </a:t>
            </a:r>
            <a:r>
              <a:rPr lang="en-US" altLang="ko-KR" b="1" dirty="0" err="1" smtClean="0"/>
              <a:t>local.settings.json</a:t>
            </a:r>
            <a:r>
              <a:rPr lang="en-US" altLang="ko-KR" b="1" dirty="0" smtClean="0"/>
              <a:t> : </a:t>
            </a:r>
          </a:p>
          <a:p>
            <a:pPr lvl="1"/>
            <a:r>
              <a:rPr lang="ko-KR" altLang="en-US" b="1" dirty="0" smtClean="0"/>
              <a:t>개인 </a:t>
            </a:r>
            <a:r>
              <a:rPr lang="en-US" altLang="ko-KR" b="1" dirty="0" smtClean="0"/>
              <a:t>storage account </a:t>
            </a:r>
            <a:r>
              <a:rPr lang="ko-KR" altLang="en-US" b="1" dirty="0" smtClean="0"/>
              <a:t>삭제</a:t>
            </a:r>
            <a:endParaRPr lang="en-US" altLang="ko-KR" dirty="0" smtClean="0"/>
          </a:p>
          <a:p>
            <a:pPr lvl="1"/>
            <a:r>
              <a:rPr lang="en-US" altLang="ko-KR" dirty="0" err="1" smtClean="0"/>
              <a:t>AzureWebJobsStorage</a:t>
            </a:r>
            <a:r>
              <a:rPr lang="en-US" altLang="ko-KR" dirty="0"/>
              <a:t> </a:t>
            </a:r>
            <a:r>
              <a:rPr lang="ko-KR" altLang="en-US" dirty="0" smtClean="0"/>
              <a:t>사용</a:t>
            </a:r>
            <a:endParaRPr lang="en-US" altLang="ko-KR" dirty="0" smtClean="0"/>
          </a:p>
          <a:p>
            <a:r>
              <a:rPr lang="en-US" altLang="ko-KR" dirty="0" smtClean="0"/>
              <a:t>BlobTriggerCSharp1.cs</a:t>
            </a:r>
          </a:p>
          <a:p>
            <a:pPr lvl="1"/>
            <a:r>
              <a:rPr lang="en-US" altLang="ko-KR" dirty="0"/>
              <a:t> </a:t>
            </a:r>
            <a:r>
              <a:rPr lang="en-US" altLang="ko-KR" dirty="0" smtClean="0"/>
              <a:t>”Connection</a:t>
            </a:r>
            <a:r>
              <a:rPr lang="en-US" altLang="ko-KR" dirty="0"/>
              <a:t> = "</a:t>
            </a:r>
            <a:r>
              <a:rPr lang="en-US" altLang="ko-KR" dirty="0" err="1" smtClean="0"/>
              <a:t>AzureWebJobsStorage</a:t>
            </a:r>
            <a:r>
              <a:rPr lang="en-US" altLang="ko-KR" dirty="0" smtClean="0"/>
              <a:t>” </a:t>
            </a:r>
            <a:r>
              <a:rPr lang="ko-KR" altLang="en-US" dirty="0" smtClean="0"/>
              <a:t>로 대체</a:t>
            </a:r>
            <a:endParaRPr lang="en-US" altLang="ko-KR" dirty="0"/>
          </a:p>
        </p:txBody>
      </p:sp>
    </p:spTree>
    <p:extLst>
      <p:ext uri="{BB962C8B-B14F-4D97-AF65-F5344CB8AC3E}">
        <p14:creationId xmlns:p14="http://schemas.microsoft.com/office/powerpoint/2010/main" val="5816780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582" y="1516284"/>
            <a:ext cx="9618562" cy="5127584"/>
          </a:xfrm>
          <a:prstGeom prst="rect">
            <a:avLst/>
          </a:prstGeom>
        </p:spPr>
      </p:pic>
      <p:sp>
        <p:nvSpPr>
          <p:cNvPr id="7" name="TextBox 6"/>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6711739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48719" y="347241"/>
            <a:ext cx="86925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local.settings.json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549" y="1228861"/>
            <a:ext cx="9592510" cy="5629139"/>
          </a:xfrm>
          <a:prstGeom prst="rect">
            <a:avLst/>
          </a:prstGeom>
        </p:spPr>
      </p:pic>
    </p:spTree>
    <p:extLst>
      <p:ext uri="{BB962C8B-B14F-4D97-AF65-F5344CB8AC3E}">
        <p14:creationId xmlns:p14="http://schemas.microsoft.com/office/powerpoint/2010/main" val="285022010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309" y="1481559"/>
            <a:ext cx="10258393" cy="4896092"/>
          </a:xfrm>
          <a:prstGeom prst="rect">
            <a:avLst/>
          </a:prstGeom>
        </p:spPr>
      </p:pic>
    </p:spTree>
    <p:extLst>
      <p:ext uri="{BB962C8B-B14F-4D97-AF65-F5344CB8AC3E}">
        <p14:creationId xmlns:p14="http://schemas.microsoft.com/office/powerpoint/2010/main" val="10931226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609" y="1632030"/>
            <a:ext cx="10868626" cy="5069711"/>
          </a:xfrm>
          <a:prstGeom prst="rect">
            <a:avLst/>
          </a:prstGeom>
        </p:spPr>
      </p:pic>
      <p:sp>
        <p:nvSpPr>
          <p:cNvPr id="3" name="TextBox 2"/>
          <p:cNvSpPr txBox="1"/>
          <p:nvPr/>
        </p:nvSpPr>
        <p:spPr>
          <a:xfrm>
            <a:off x="2129741" y="416689"/>
            <a:ext cx="769716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a:ln>
                  <a:noFill/>
                </a:ln>
                <a:solidFill>
                  <a:prstClr val="black"/>
                </a:solidFill>
                <a:effectLst/>
                <a:uLnTx/>
                <a:uFillTx/>
                <a:latin typeface="Segoe UI"/>
                <a:ea typeface="+mn-ea"/>
                <a:cs typeface="+mn-cs"/>
              </a:rPr>
              <a:t>BlobTriggerCSharp1.cs</a:t>
            </a:r>
          </a:p>
        </p:txBody>
      </p:sp>
    </p:spTree>
    <p:extLst>
      <p:ext uri="{BB962C8B-B14F-4D97-AF65-F5344CB8AC3E}">
        <p14:creationId xmlns:p14="http://schemas.microsoft.com/office/powerpoint/2010/main" val="33831289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401" y="1321703"/>
            <a:ext cx="11034469" cy="5403187"/>
          </a:xfrm>
          <a:prstGeom prst="rect">
            <a:avLst/>
          </a:prstGeom>
        </p:spPr>
      </p:pic>
      <p:sp>
        <p:nvSpPr>
          <p:cNvPr id="3" name="TextBox 2"/>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427969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67" y="1485799"/>
            <a:ext cx="11100122" cy="5482159"/>
          </a:xfrm>
          <a:prstGeom prst="rect">
            <a:avLst/>
          </a:prstGeom>
        </p:spPr>
      </p:pic>
      <p:sp>
        <p:nvSpPr>
          <p:cNvPr id="5" name="TextBox 4"/>
          <p:cNvSpPr txBox="1"/>
          <p:nvPr/>
        </p:nvSpPr>
        <p:spPr>
          <a:xfrm>
            <a:off x="2048719" y="347241"/>
            <a:ext cx="675961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troubleshoot sol.   AZ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function.json</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36127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endParaRPr lang="ko-KR" altLang="en-US" dirty="0"/>
          </a:p>
        </p:txBody>
      </p:sp>
      <p:sp>
        <p:nvSpPr>
          <p:cNvPr id="5" name="텍스트 개체 틀 4"/>
          <p:cNvSpPr>
            <a:spLocks noGrp="1"/>
          </p:cNvSpPr>
          <p:nvPr>
            <p:ph type="body" sz="quarter" idx="10"/>
          </p:nvPr>
        </p:nvSpPr>
        <p:spPr>
          <a:xfrm>
            <a:off x="455995" y="1922802"/>
            <a:ext cx="11306469" cy="2442207"/>
          </a:xfrm>
        </p:spPr>
        <p:txBody>
          <a:bodyPr/>
          <a:lstStyle/>
          <a:p>
            <a:r>
              <a:rPr lang="en-US" altLang="ko-KR" dirty="0"/>
              <a:t>Elastic computing is the ability to quickly expand or decrease computer processing, memory, and storage resources to meet changing demands without worrying about capacity planning and engineering for peak usage. Typically controlled by system monitoring tools, elastic computing matches the amount of resources allocated to the amount of resources actually needed without disrupting operations. With cloud elasticity, a company avoids paying for unused capacity or idle resources and doesn't have to worry about investing in the purchase or maintenance of additional resources and equipment.)</a:t>
            </a:r>
          </a:p>
          <a:p>
            <a:endParaRPr lang="ko-KR" altLang="en-US" dirty="0"/>
          </a:p>
        </p:txBody>
      </p:sp>
      <p:sp>
        <p:nvSpPr>
          <p:cNvPr id="7"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
        <p:nvSpPr>
          <p:cNvPr id="3" name="바닥글 개체 틀 2"/>
          <p:cNvSpPr>
            <a:spLocks noGrp="1"/>
          </p:cNvSpPr>
          <p:nvPr>
            <p:ph type="ftr" sz="quarter" idx="3"/>
          </p:nvPr>
        </p:nvSpPr>
        <p:spPr/>
        <p:txBody>
          <a:bodyPr/>
          <a:lstStyle/>
          <a:p>
            <a:r>
              <a:rPr lang="en-US" dirty="0" smtClean="0">
                <a:solidFill>
                  <a:schemeClr val="bg1">
                    <a:lumMod val="65000"/>
                  </a:schemeClr>
                </a:solidFill>
              </a:rPr>
              <a:t>© Microsoft Corporation                                                                                  								                                Azure </a:t>
            </a:r>
            <a:endParaRPr lang="en-US" dirty="0">
              <a:solidFill>
                <a:schemeClr val="bg1">
                  <a:lumMod val="65000"/>
                </a:schemeClr>
              </a:solidFill>
            </a:endParaRPr>
          </a:p>
        </p:txBody>
      </p:sp>
    </p:spTree>
    <p:extLst>
      <p:ext uri="{BB962C8B-B14F-4D97-AF65-F5344CB8AC3E}">
        <p14:creationId xmlns:p14="http://schemas.microsoft.com/office/powerpoint/2010/main" val="4090874157"/>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69806" y="1602104"/>
            <a:ext cx="8632723" cy="4857689"/>
          </a:xfrm>
          <a:prstGeom prst="rect">
            <a:avLst/>
          </a:prstGeom>
        </p:spPr>
      </p:pic>
    </p:spTree>
    <p:extLst>
      <p:ext uri="{BB962C8B-B14F-4D97-AF65-F5344CB8AC3E}">
        <p14:creationId xmlns:p14="http://schemas.microsoft.com/office/powerpoint/2010/main" val="4269350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Cloud Service</a:t>
            </a:r>
            <a:endParaRPr lang="ko-KR" altLang="en-US" dirty="0"/>
          </a:p>
        </p:txBody>
      </p:sp>
      <p:sp>
        <p:nvSpPr>
          <p:cNvPr id="5" name="텍스트 개체 틀 4"/>
          <p:cNvSpPr>
            <a:spLocks noGrp="1"/>
          </p:cNvSpPr>
          <p:nvPr>
            <p:ph type="body" sz="quarter" idx="10"/>
          </p:nvPr>
        </p:nvSpPr>
        <p:spPr>
          <a:xfrm>
            <a:off x="404667" y="1295187"/>
            <a:ext cx="11306469" cy="7078861"/>
          </a:xfrm>
        </p:spPr>
        <p:txBody>
          <a:bodyPr/>
          <a:lstStyle/>
          <a:p>
            <a:r>
              <a:rPr lang="en-US" altLang="ko-KR" dirty="0"/>
              <a:t>IaaS (Information as a Service).</a:t>
            </a:r>
          </a:p>
          <a:p>
            <a:r>
              <a:rPr lang="en-US" altLang="ko-KR" dirty="0"/>
              <a:t> </a:t>
            </a:r>
            <a:r>
              <a:rPr lang="en-US" altLang="ko-KR" dirty="0" smtClean="0"/>
              <a:t>IaaS </a:t>
            </a:r>
            <a:r>
              <a:rPr lang="en-US" altLang="ko-KR" dirty="0"/>
              <a:t>is the most basic level of cloud-based solutions, which refers to renting an IT infrastructure as a fully outsourced service. In this category, the cloud provider lets you rent servers, VMs, storage, network and operating systems on a pay-as-you-go basis.</a:t>
            </a:r>
          </a:p>
          <a:p>
            <a:r>
              <a:rPr lang="en-US" altLang="ko-KR" dirty="0"/>
              <a:t>Examples: Amazon EC2 and S3, Google Compute Engine, Windows Azure.</a:t>
            </a:r>
          </a:p>
          <a:p>
            <a:endParaRPr lang="en-US" altLang="ko-KR" dirty="0"/>
          </a:p>
          <a:p>
            <a:r>
              <a:rPr lang="en-US" altLang="ko-KR" dirty="0"/>
              <a:t>PaaS (Platform as a Service). PaaS is the cloud solution where, apart from providing an infrastructure, cloud providers also issue an on-demand computing environment to develop, test, run and collaborate with components such as web servers, database management systems, and software development kits (SDKs) for various programming languages.</a:t>
            </a:r>
          </a:p>
          <a:p>
            <a:r>
              <a:rPr lang="en-US" altLang="ko-KR" dirty="0"/>
              <a:t>Examples: AWS Elastic Beanstalk, </a:t>
            </a:r>
            <a:r>
              <a:rPr lang="en-US" altLang="ko-KR" dirty="0" err="1"/>
              <a:t>Heroku</a:t>
            </a:r>
            <a:r>
              <a:rPr lang="en-US" altLang="ko-KR" dirty="0"/>
              <a:t>, Windows Azure, Force.com, Google App Engine.</a:t>
            </a:r>
          </a:p>
          <a:p>
            <a:endParaRPr lang="en-US" altLang="ko-KR" dirty="0"/>
          </a:p>
          <a:p>
            <a:r>
              <a:rPr lang="en-US" altLang="ko-KR" dirty="0"/>
              <a:t>SaaS (Software as a Service). </a:t>
            </a:r>
          </a:p>
          <a:p>
            <a:r>
              <a:rPr lang="en-US" altLang="ko-KR" dirty="0"/>
              <a:t>SaaS providers offer fully functional web-based application </a:t>
            </a:r>
            <a:r>
              <a:rPr lang="en-US" altLang="ko-KR" dirty="0" err="1"/>
              <a:t>softwares</a:t>
            </a:r>
            <a:r>
              <a:rPr lang="en-US" altLang="ko-KR" dirty="0"/>
              <a:t> tailored to a variety of business needs such as project tracking, web conferencing, marketing automation or business analytics.</a:t>
            </a:r>
          </a:p>
          <a:p>
            <a:r>
              <a:rPr lang="en-US" altLang="ko-KR" dirty="0"/>
              <a:t>Examples: Google Apps, Microsoft Office 365, Gmail, Yahoo and Facebook.</a:t>
            </a:r>
          </a:p>
          <a:p>
            <a:r>
              <a:rPr lang="en-US" altLang="ko-KR" dirty="0" smtClean="0"/>
              <a:t>.</a:t>
            </a:r>
            <a:endParaRPr lang="en-US" altLang="ko-KR" dirty="0"/>
          </a:p>
          <a:p>
            <a:endParaRPr lang="ko-KR" altLang="en-US" dirty="0"/>
          </a:p>
          <a:p>
            <a:endParaRPr lang="en-US" altLang="ko-KR" dirty="0" smtClean="0"/>
          </a:p>
          <a:p>
            <a:endParaRPr lang="en-US" altLang="ko-KR" dirty="0"/>
          </a:p>
          <a:p>
            <a:endParaRPr lang="en-US" altLang="ko-KR" dirty="0"/>
          </a:p>
          <a:p>
            <a:endParaRPr lang="ko-KR" altLang="en-US" dirty="0"/>
          </a:p>
        </p:txBody>
      </p:sp>
      <p:sp>
        <p:nvSpPr>
          <p:cNvPr id="8" name="텍스트 개체 틀 6"/>
          <p:cNvSpPr txBox="1">
            <a:spLocks/>
          </p:cNvSpPr>
          <p:nvPr/>
        </p:nvSpPr>
        <p:spPr>
          <a:xfrm>
            <a:off x="6516026" y="6152209"/>
            <a:ext cx="5195110" cy="297774"/>
          </a:xfrm>
          <a:prstGeom prst="rect">
            <a:avLst/>
          </a:prstGeom>
        </p:spPr>
        <p:txBody>
          <a:bodyPr vert="horz" wrap="square" lIns="0" tIns="0" rIns="0" bIns="0" rtlCol="0">
            <a:spAutoFit/>
          </a:bodyPr>
          <a:lstStyle>
            <a:lvl1pPr marL="0" marR="0" indent="0" algn="l" defTabSz="914367" rtl="0" eaLnBrk="1" fontAlgn="auto" latinLnBrk="0" hangingPunct="1">
              <a:lnSpc>
                <a:spcPts val="1176"/>
              </a:lnSpc>
              <a:spcBef>
                <a:spcPts val="0"/>
              </a:spcBef>
              <a:spcAft>
                <a:spcPts val="0"/>
              </a:spcAft>
              <a:buClrTx/>
              <a:buSzPct val="90000"/>
              <a:buFont typeface="Wingdings" panose="05000000000000000000" pitchFamily="2" charset="2"/>
              <a:buNone/>
              <a:tabLst/>
              <a:defRPr sz="980" kern="1200" spc="0"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kern="1200" spc="0" baseline="0">
                <a:solidFill>
                  <a:schemeClr val="tx1"/>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altLang="ko-KR" smtClean="0"/>
              <a:t>Source : </a:t>
            </a:r>
            <a:r>
              <a:rPr lang="en-US" altLang="ko-KR" smtClean="0">
                <a:hlinkClick r:id="rId2"/>
              </a:rPr>
              <a:t>https://microsoftlearning.github.io/AZ-900T0x-MicrosoftAzureFundamentals/</a:t>
            </a:r>
            <a:endParaRPr lang="en-US" altLang="ko-KR" smtClean="0"/>
          </a:p>
          <a:p>
            <a:endParaRPr lang="ko-KR" altLang="en-US" dirty="0"/>
          </a:p>
        </p:txBody>
      </p:sp>
    </p:spTree>
    <p:extLst>
      <p:ext uri="{BB962C8B-B14F-4D97-AF65-F5344CB8AC3E}">
        <p14:creationId xmlns:p14="http://schemas.microsoft.com/office/powerpoint/2010/main" val="1575673070"/>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5130" y="1397483"/>
            <a:ext cx="9543495" cy="5193809"/>
          </a:xfrm>
          <a:prstGeom prst="rect">
            <a:avLst/>
          </a:prstGeom>
        </p:spPr>
      </p:pic>
      <p:sp>
        <p:nvSpPr>
          <p:cNvPr id="3" name="TextBox 2"/>
          <p:cNvSpPr txBox="1"/>
          <p:nvPr/>
        </p:nvSpPr>
        <p:spPr>
          <a:xfrm>
            <a:off x="1117601" y="239698"/>
            <a:ext cx="11191630" cy="954107"/>
          </a:xfrm>
          <a:prstGeom prst="rect">
            <a:avLst/>
          </a:prstGeom>
          <a:noFill/>
        </p:spPr>
        <p:txBody>
          <a:bodyPr wrap="square" rtlCol="0">
            <a:spAutoFit/>
          </a:bodyPr>
          <a:lstStyle/>
          <a:p>
            <a:r>
              <a:rPr lang="en-US" altLang="ko-KR" sz="2000" b="1" dirty="0"/>
              <a:t>Infrastructure as a Service (IaaS</a:t>
            </a:r>
            <a:r>
              <a:rPr lang="en-US" altLang="ko-KR" sz="2000" b="1" dirty="0" smtClean="0"/>
              <a:t>),Platform </a:t>
            </a:r>
            <a:r>
              <a:rPr lang="en-US" altLang="ko-KR" sz="2000" b="1" dirty="0"/>
              <a:t>as a Service (PaaS), </a:t>
            </a:r>
            <a:r>
              <a:rPr lang="en-US" altLang="ko-KR" sz="2000" b="1" dirty="0" smtClean="0"/>
              <a:t>Software </a:t>
            </a:r>
            <a:r>
              <a:rPr lang="en-US" altLang="ko-KR" sz="2000" b="1" dirty="0"/>
              <a:t>as a Service </a:t>
            </a:r>
            <a:r>
              <a:rPr lang="en-US" altLang="ko-KR" sz="2000" b="1" dirty="0" smtClean="0"/>
              <a:t>(SaaS</a:t>
            </a:r>
            <a:r>
              <a:rPr lang="en-US" altLang="ko-KR" sz="2000" b="1" dirty="0"/>
              <a:t>)</a:t>
            </a:r>
          </a:p>
          <a:p>
            <a:endParaRPr lang="en-US" altLang="ko-KR" dirty="0"/>
          </a:p>
          <a:p>
            <a:endParaRPr lang="ko-KR" altLang="en-US" dirty="0"/>
          </a:p>
        </p:txBody>
      </p:sp>
      <p:sp>
        <p:nvSpPr>
          <p:cNvPr id="4" name="TextBox 3"/>
          <p:cNvSpPr txBox="1"/>
          <p:nvPr/>
        </p:nvSpPr>
        <p:spPr>
          <a:xfrm>
            <a:off x="320430" y="4853354"/>
            <a:ext cx="1484924" cy="1107996"/>
          </a:xfrm>
          <a:prstGeom prst="rect">
            <a:avLst/>
          </a:prstGeom>
          <a:noFill/>
        </p:spPr>
        <p:txBody>
          <a:bodyPr wrap="square" rtlCol="0">
            <a:spAutoFit/>
          </a:bodyPr>
          <a:lstStyle/>
          <a:p>
            <a:r>
              <a:rPr lang="en-US" altLang="ko-KR" sz="1600" dirty="0"/>
              <a:t>Containers as a Service (</a:t>
            </a:r>
            <a:r>
              <a:rPr lang="en-US" altLang="ko-KR" sz="1600" dirty="0" err="1"/>
              <a:t>CaaS</a:t>
            </a:r>
            <a:r>
              <a:rPr lang="en-US" altLang="ko-KR" sz="1600" dirty="0"/>
              <a:t>)</a:t>
            </a:r>
          </a:p>
          <a:p>
            <a:endParaRPr lang="ko-KR" altLang="en-US" dirty="0"/>
          </a:p>
        </p:txBody>
      </p:sp>
    </p:spTree>
    <p:extLst>
      <p:ext uri="{BB962C8B-B14F-4D97-AF65-F5344CB8AC3E}">
        <p14:creationId xmlns:p14="http://schemas.microsoft.com/office/powerpoint/2010/main" val="26938206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136" y="1147786"/>
            <a:ext cx="8562410" cy="5710213"/>
          </a:xfrm>
          <a:prstGeom prst="rect">
            <a:avLst/>
          </a:prstGeom>
        </p:spPr>
      </p:pic>
      <p:sp>
        <p:nvSpPr>
          <p:cNvPr id="3" name="TextBox 2"/>
          <p:cNvSpPr txBox="1"/>
          <p:nvPr/>
        </p:nvSpPr>
        <p:spPr>
          <a:xfrm>
            <a:off x="674703"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5743189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645" y="1141046"/>
            <a:ext cx="10058400" cy="5503419"/>
          </a:xfrm>
          <a:prstGeom prst="rect">
            <a:avLst/>
          </a:prstGeom>
        </p:spPr>
      </p:pic>
      <p:sp>
        <p:nvSpPr>
          <p:cNvPr id="3" name="TextBox 2"/>
          <p:cNvSpPr txBox="1"/>
          <p:nvPr/>
        </p:nvSpPr>
        <p:spPr>
          <a:xfrm>
            <a:off x="1562470" y="479394"/>
            <a:ext cx="2645546" cy="461665"/>
          </a:xfrm>
          <a:prstGeom prst="rect">
            <a:avLst/>
          </a:prstGeom>
          <a:noFill/>
        </p:spPr>
        <p:txBody>
          <a:bodyPr wrap="square" rtlCol="0">
            <a:spAutoFit/>
          </a:bodyPr>
          <a:lstStyle/>
          <a:p>
            <a:r>
              <a:rPr lang="en-US" altLang="ko-KR" sz="2400" b="1" dirty="0" smtClean="0"/>
              <a:t>PaaS Platform</a:t>
            </a:r>
            <a:endParaRPr lang="ko-KR" altLang="en-US" sz="2400" b="1" dirty="0"/>
          </a:p>
        </p:txBody>
      </p:sp>
    </p:spTree>
    <p:extLst>
      <p:ext uri="{BB962C8B-B14F-4D97-AF65-F5344CB8AC3E}">
        <p14:creationId xmlns:p14="http://schemas.microsoft.com/office/powerpoint/2010/main" val="29037640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740" y="930680"/>
            <a:ext cx="8007381" cy="5685692"/>
          </a:xfrm>
          <a:prstGeom prst="rect">
            <a:avLst/>
          </a:prstGeom>
        </p:spPr>
      </p:pic>
    </p:spTree>
    <p:extLst>
      <p:ext uri="{BB962C8B-B14F-4D97-AF65-F5344CB8AC3E}">
        <p14:creationId xmlns:p14="http://schemas.microsoft.com/office/powerpoint/2010/main" val="39299020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333496"/>
            <a:ext cx="11306469" cy="4847481"/>
          </a:xfrm>
        </p:spPr>
        <p:txBody>
          <a:bodyPr/>
          <a:lstStyle/>
          <a:p>
            <a:r>
              <a:rPr lang="en-US" altLang="ko-KR" dirty="0"/>
              <a:t>Private cloud is a type of cloud computing that delivers similar advantages to public cloud, including scalability and self-service, but through a proprietary architecture. Unlike public clouds, which deliver services to multiple organizations, a private cloud is dedicated to the needs and goals of a single organization.</a:t>
            </a:r>
          </a:p>
          <a:p>
            <a:r>
              <a:rPr lang="en-US" altLang="ko-KR" dirty="0"/>
              <a:t>As a result, private cloud is best for businesses with dynamic or unpredictable computing needs that require direct control over their environments, typically to meet security, business governance or regulatory compliance requirements</a:t>
            </a:r>
            <a:r>
              <a:rPr lang="en-US" altLang="ko-KR" dirty="0" smtClean="0"/>
              <a:t>.</a:t>
            </a:r>
          </a:p>
          <a:p>
            <a:endParaRPr lang="en-US" altLang="ko-KR" dirty="0"/>
          </a:p>
          <a:p>
            <a:r>
              <a:rPr lang="en-US" altLang="ko-KR" dirty="0"/>
              <a:t>There are three general cloud deployment models: public, private and hybrid.</a:t>
            </a:r>
          </a:p>
          <a:p>
            <a:r>
              <a:rPr lang="en-US" altLang="ko-KR" dirty="0"/>
              <a:t>A public cloud is where an independent, third-party provider, such as Amazon Web Services (AWS) or Microsoft Azure, owns and maintains compute resources that customers can access over the internet. Public cloud users share these resources, a model known as a multi-tenant environment.</a:t>
            </a:r>
          </a:p>
          <a:p>
            <a:r>
              <a:rPr lang="en-US" altLang="ko-KR" dirty="0"/>
              <a:t>By comparison, a private cloud is created and maintained by an individual enterprise. The private cloud might be based on resources and infrastructure already present in an organization's on-premises data center or on new, separate infrastructure. In both cases, the enterprise itself owns and operates the private cloud.</a:t>
            </a:r>
          </a:p>
          <a:p>
            <a:r>
              <a:rPr lang="en-US" altLang="ko-KR" dirty="0"/>
              <a:t>A hybrid cloud is a model in which a private cloud connects with public cloud infrastructure, allowing an organization to orchestrate workloads across the two environments. In this model, the public cloud effectively becomes an extension of the private cloud to form a single, uniform cloud. A hybrid cloud deployment requires a high level of compatibility between the underlying software and services used by both the public and private clouds.</a:t>
            </a:r>
          </a:p>
          <a:p>
            <a:r>
              <a:rPr lang="en-US" altLang="ko-KR" dirty="0"/>
              <a:t>When an organization properly architects and implements a private cloud, it can provide most of the same benefits found in public clouds, such as user self-service and scalability, as well as the ability to provision and configure virtual machines (VMs) and change or optimize computing resources on demand. An organization can also implement chargeback tools to track computing usage and ensure business units pay only for the resources or services they use</a:t>
            </a:r>
            <a:r>
              <a:rPr lang="en-US" altLang="ko-KR" dirty="0" smtClean="0"/>
              <a:t>.</a:t>
            </a:r>
            <a:endParaRPr lang="en-US" altLang="ko-KR" dirty="0"/>
          </a:p>
        </p:txBody>
      </p:sp>
      <p:sp>
        <p:nvSpPr>
          <p:cNvPr id="7" name="텍스트 개체 틀 6"/>
          <p:cNvSpPr>
            <a:spLocks noGrp="1"/>
          </p:cNvSpPr>
          <p:nvPr>
            <p:ph type="body" sz="quarter" idx="12"/>
          </p:nvPr>
        </p:nvSpPr>
        <p:spPr/>
        <p:txBody>
          <a:bodyPr/>
          <a:lstStyle/>
          <a:p>
            <a:endParaRPr lang="ko-KR" altLang="en-US" dirty="0"/>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8"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9" name="텍스트 개체 틀 6"/>
          <p:cNvSpPr>
            <a:spLocks noGrp="1"/>
          </p:cNvSpPr>
          <p:nvPr>
            <p:ph type="body" sz="quarter" idx="12"/>
          </p:nvPr>
        </p:nvSpPr>
        <p:spPr>
          <a:xfrm>
            <a:off x="6567354" y="6270716"/>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4118523080"/>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텍스트 개체 틀 5"/>
          <p:cNvSpPr>
            <a:spLocks noGrp="1"/>
          </p:cNvSpPr>
          <p:nvPr>
            <p:ph type="body" sz="quarter" idx="11"/>
          </p:nvPr>
        </p:nvSpPr>
        <p:spPr>
          <a:xfrm>
            <a:off x="501958" y="1191959"/>
            <a:ext cx="11306469" cy="3000821"/>
          </a:xfrm>
        </p:spPr>
        <p:txBody>
          <a:bodyPr/>
          <a:lstStyle/>
          <a:p>
            <a:r>
              <a:rPr lang="en-US" altLang="ko-KR" dirty="0" smtClean="0"/>
              <a:t>Private </a:t>
            </a:r>
            <a:r>
              <a:rPr lang="en-US" altLang="ko-KR" dirty="0"/>
              <a:t>clouds are often deployed when public clouds are deemed inappropriate or inadequate for the needs of a business. For example, a public cloud might not provide the level of service availability or uptime that an organization needs. In other cases, the risk of hosting a mission-critical workload in the public cloud might exceed an organization's risk tolerance, or there might be security or regulatory concerns related to the use of a multi-tenant environment. In these cases, an enterprise might opt to invest in a private cloud to realize the benefits of cloud computing, while maintaining total control and ownership of its environment.</a:t>
            </a:r>
          </a:p>
          <a:p>
            <a:r>
              <a:rPr lang="en-US" altLang="ko-KR" dirty="0"/>
              <a:t>However, private clouds also have some disadvantages. First, private cloud technologies, such as increased automation and user self-service, can bring some complexity into an enterprise. These technologies typically require an IT team to </a:t>
            </a:r>
            <a:r>
              <a:rPr lang="en-US" altLang="ko-KR" dirty="0" err="1"/>
              <a:t>rearchitect</a:t>
            </a:r>
            <a:r>
              <a:rPr lang="en-US" altLang="ko-KR" dirty="0"/>
              <a:t> some of its data center infrastructure, as well as adopt additional management tools. As a result, an organization might have to adjust or even increase its IT staff to successfully implement a private cloud. This is different than public cloud, where most of the underlying complexity is handled by the cloud provider.</a:t>
            </a:r>
          </a:p>
          <a:p>
            <a:r>
              <a:rPr lang="en-US" altLang="ko-KR" dirty="0"/>
              <a:t>Another potential disadvantage of private clouds is cost. A benefit of public cloud is cost mitigation through the use of computing as a "utility" -- customers only pay for the resources they use. When a business owns its private cloud, however, it bears all of the acquisition, deployment, support and maintenance costs involved.</a:t>
            </a:r>
          </a:p>
        </p:txBody>
      </p:sp>
      <p:sp>
        <p:nvSpPr>
          <p:cNvPr id="3" name="바닥글 개체 틀 2"/>
          <p:cNvSpPr>
            <a:spLocks noGrp="1"/>
          </p:cNvSpPr>
          <p:nvPr>
            <p:ph type="ftr" sz="quarter" idx="3"/>
          </p:nvPr>
        </p:nvSpPr>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
        <p:nvSpPr>
          <p:cNvPr id="9" name="제목 3"/>
          <p:cNvSpPr>
            <a:spLocks noGrp="1"/>
          </p:cNvSpPr>
          <p:nvPr>
            <p:ph type="title"/>
          </p:nvPr>
        </p:nvSpPr>
        <p:spPr/>
        <p:txBody>
          <a:bodyPr/>
          <a:lstStyle/>
          <a:p>
            <a:r>
              <a:rPr lang="en-US" altLang="ko-KR" dirty="0"/>
              <a:t>public, private and </a:t>
            </a:r>
            <a:r>
              <a:rPr lang="en-US" altLang="ko-KR" dirty="0" smtClean="0"/>
              <a:t>hybrid cloud</a:t>
            </a:r>
            <a:endParaRPr lang="ko-KR" altLang="en-US" dirty="0"/>
          </a:p>
        </p:txBody>
      </p:sp>
      <p:sp>
        <p:nvSpPr>
          <p:cNvPr id="10" name="텍스트 개체 틀 6"/>
          <p:cNvSpPr>
            <a:spLocks noGrp="1"/>
          </p:cNvSpPr>
          <p:nvPr>
            <p:ph type="body" sz="quarter" idx="12"/>
          </p:nvPr>
        </p:nvSpPr>
        <p:spPr>
          <a:xfrm>
            <a:off x="6498988" y="5971605"/>
            <a:ext cx="5195110" cy="297774"/>
          </a:xfrm>
        </p:spPr>
        <p:txBody>
          <a:bodyPr/>
          <a:lstStyle/>
          <a:p>
            <a:r>
              <a:rPr lang="en-US" altLang="ko-KR" dirty="0" smtClean="0"/>
              <a:t>Source : </a:t>
            </a:r>
            <a:r>
              <a:rPr lang="en-US" altLang="ko-KR" dirty="0">
                <a:hlinkClick r:id="rId2"/>
              </a:rPr>
              <a:t>https://microsoftlearning.github.io/AZ-900T0x-MicrosoftAzureFundamentals/</a:t>
            </a:r>
            <a:endParaRPr lang="en-US" altLang="ko-KR" dirty="0"/>
          </a:p>
          <a:p>
            <a:endParaRPr lang="ko-KR" altLang="en-US" dirty="0"/>
          </a:p>
        </p:txBody>
      </p:sp>
    </p:spTree>
    <p:extLst>
      <p:ext uri="{BB962C8B-B14F-4D97-AF65-F5344CB8AC3E}">
        <p14:creationId xmlns:p14="http://schemas.microsoft.com/office/powerpoint/2010/main" val="317407973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 Placeholder 41">
            <a:extLst>
              <a:ext uri="{FF2B5EF4-FFF2-40B4-BE49-F238E27FC236}">
                <a16:creationId xmlns:a16="http://schemas.microsoft.com/office/drawing/2014/main" id="{4C721F0F-C4C5-492F-9B33-186C050C8C22}"/>
              </a:ext>
            </a:extLst>
          </p:cNvPr>
          <p:cNvSpPr>
            <a:spLocks noGrp="1"/>
          </p:cNvSpPr>
          <p:nvPr>
            <p:ph type="body" sz="quarter" idx="52"/>
          </p:nvPr>
        </p:nvSpPr>
        <p:spPr>
          <a:xfrm>
            <a:off x="197817" y="5249026"/>
            <a:ext cx="1347519" cy="433916"/>
          </a:xfrm>
        </p:spPr>
        <p:txBody>
          <a:bodyPr/>
          <a:lstStyle/>
          <a:p>
            <a:r>
              <a:rPr lang="en-US" dirty="0" smtClean="0"/>
              <a:t>Module no.</a:t>
            </a:r>
            <a:endParaRPr lang="ru-RU" dirty="0"/>
          </a:p>
        </p:txBody>
      </p:sp>
      <p:sp>
        <p:nvSpPr>
          <p:cNvPr id="5" name="Text Placeholder 4">
            <a:extLst>
              <a:ext uri="{FF2B5EF4-FFF2-40B4-BE49-F238E27FC236}">
                <a16:creationId xmlns:a16="http://schemas.microsoft.com/office/drawing/2014/main" id="{0DE6FFD6-9D44-41DB-AAC1-CD1F8CD34A78}"/>
              </a:ext>
            </a:extLst>
          </p:cNvPr>
          <p:cNvSpPr>
            <a:spLocks noGrp="1"/>
          </p:cNvSpPr>
          <p:nvPr>
            <p:ph type="body" sz="quarter" idx="15"/>
          </p:nvPr>
        </p:nvSpPr>
        <p:spPr>
          <a:xfrm>
            <a:off x="745212" y="4480761"/>
            <a:ext cx="512064" cy="511200"/>
          </a:xfrm>
        </p:spPr>
        <p:txBody>
          <a:bodyPr/>
          <a:lstStyle/>
          <a:p>
            <a:r>
              <a:rPr lang="en-US" dirty="0" smtClean="0"/>
              <a:t>M1</a:t>
            </a:r>
            <a:endParaRPr lang="ru-RU" dirty="0"/>
          </a:p>
        </p:txBody>
      </p:sp>
      <p:sp>
        <p:nvSpPr>
          <p:cNvPr id="8" name="Text Placeholder 7">
            <a:extLst>
              <a:ext uri="{FF2B5EF4-FFF2-40B4-BE49-F238E27FC236}">
                <a16:creationId xmlns:a16="http://schemas.microsoft.com/office/drawing/2014/main" id="{CD81C728-63C0-455D-83A0-AAEFA4662CBA}"/>
              </a:ext>
            </a:extLst>
          </p:cNvPr>
          <p:cNvSpPr>
            <a:spLocks noGrp="1"/>
          </p:cNvSpPr>
          <p:nvPr>
            <p:ph type="body" sz="quarter" idx="18"/>
          </p:nvPr>
        </p:nvSpPr>
        <p:spPr>
          <a:xfrm>
            <a:off x="1593789" y="4480761"/>
            <a:ext cx="512064" cy="511200"/>
          </a:xfrm>
        </p:spPr>
        <p:txBody>
          <a:bodyPr/>
          <a:lstStyle/>
          <a:p>
            <a:r>
              <a:rPr lang="en-US" dirty="0" smtClean="0"/>
              <a:t>M2</a:t>
            </a:r>
            <a:endParaRPr lang="ru-RU" dirty="0"/>
          </a:p>
        </p:txBody>
      </p:sp>
      <p:sp>
        <p:nvSpPr>
          <p:cNvPr id="18" name="Text Placeholder 17">
            <a:extLst>
              <a:ext uri="{FF2B5EF4-FFF2-40B4-BE49-F238E27FC236}">
                <a16:creationId xmlns:a16="http://schemas.microsoft.com/office/drawing/2014/main" id="{CEABBA18-E17D-48CF-9E66-669FB88E847B}"/>
              </a:ext>
            </a:extLst>
          </p:cNvPr>
          <p:cNvSpPr>
            <a:spLocks noGrp="1"/>
          </p:cNvSpPr>
          <p:nvPr>
            <p:ph type="body" sz="quarter" idx="28"/>
          </p:nvPr>
        </p:nvSpPr>
        <p:spPr>
          <a:xfrm>
            <a:off x="1177935" y="1847242"/>
            <a:ext cx="1946770" cy="288663"/>
          </a:xfrm>
        </p:spPr>
        <p:txBody>
          <a:bodyPr>
            <a:noAutofit/>
          </a:bodyPr>
          <a:lstStyle/>
          <a:p>
            <a:r>
              <a:rPr lang="en-US" dirty="0" smtClean="0"/>
              <a:t>Basic-</a:t>
            </a:r>
            <a:r>
              <a:rPr lang="ko-KR" altLang="en-US" dirty="0" err="1" smtClean="0"/>
              <a:t>화면설계</a:t>
            </a:r>
            <a:r>
              <a:rPr lang="en-US" altLang="ko-KR" dirty="0" smtClean="0"/>
              <a:t>/</a:t>
            </a:r>
            <a:r>
              <a:rPr lang="ko-KR" altLang="en-US" dirty="0" smtClean="0"/>
              <a:t>구현</a:t>
            </a:r>
            <a:endParaRPr lang="ru-RU" dirty="0"/>
          </a:p>
        </p:txBody>
      </p:sp>
      <p:sp>
        <p:nvSpPr>
          <p:cNvPr id="19" name="Text Placeholder 18">
            <a:extLst>
              <a:ext uri="{FF2B5EF4-FFF2-40B4-BE49-F238E27FC236}">
                <a16:creationId xmlns:a16="http://schemas.microsoft.com/office/drawing/2014/main" id="{DF7D1B6F-BF88-4A62-A7E4-C4BF285B3D0B}"/>
              </a:ext>
            </a:extLst>
          </p:cNvPr>
          <p:cNvSpPr>
            <a:spLocks noGrp="1"/>
          </p:cNvSpPr>
          <p:nvPr>
            <p:ph type="body" sz="quarter" idx="29"/>
          </p:nvPr>
        </p:nvSpPr>
        <p:spPr>
          <a:xfrm>
            <a:off x="1200538" y="2210758"/>
            <a:ext cx="1639552" cy="485673"/>
          </a:xfrm>
        </p:spPr>
        <p:txBody>
          <a:bodyPr>
            <a:normAutofit fontScale="92500" lnSpcReduction="20000"/>
          </a:bodyPr>
          <a:lstStyle/>
          <a:p>
            <a:r>
              <a:rPr lang="en-US" sz="1500" b="1" dirty="0" smtClean="0"/>
              <a:t>HTML/CSS</a:t>
            </a:r>
            <a:r>
              <a:rPr lang="en-US" sz="1500" b="1" dirty="0"/>
              <a:t/>
            </a:r>
            <a:br>
              <a:rPr lang="en-US" sz="1500" b="1" dirty="0"/>
            </a:br>
            <a:r>
              <a:rPr lang="en-US" sz="1500" b="1" dirty="0" err="1" smtClean="0"/>
              <a:t>Javascript</a:t>
            </a:r>
            <a:endParaRPr lang="en-US" sz="1500" b="1" dirty="0" smtClean="0"/>
          </a:p>
          <a:p>
            <a:r>
              <a:rPr lang="en-US" sz="1500" b="1" dirty="0" err="1" smtClean="0"/>
              <a:t>Jquer</a:t>
            </a:r>
            <a:r>
              <a:rPr lang="en-US" b="1" dirty="0" err="1" smtClean="0"/>
              <a:t>y</a:t>
            </a:r>
            <a:endParaRPr lang="ru-RU" b="1" dirty="0"/>
          </a:p>
        </p:txBody>
      </p:sp>
      <p:sp>
        <p:nvSpPr>
          <p:cNvPr id="11" name="Text Placeholder 10">
            <a:extLst>
              <a:ext uri="{FF2B5EF4-FFF2-40B4-BE49-F238E27FC236}">
                <a16:creationId xmlns:a16="http://schemas.microsoft.com/office/drawing/2014/main" id="{AC7194FB-73D5-401F-B211-EAB60F245F51}"/>
              </a:ext>
            </a:extLst>
          </p:cNvPr>
          <p:cNvSpPr>
            <a:spLocks noGrp="1"/>
          </p:cNvSpPr>
          <p:nvPr>
            <p:ph type="body" sz="quarter" idx="21"/>
          </p:nvPr>
        </p:nvSpPr>
        <p:spPr/>
        <p:txBody>
          <a:bodyPr/>
          <a:lstStyle/>
          <a:p>
            <a:r>
              <a:rPr lang="en-US" dirty="0" smtClean="0"/>
              <a:t>M3</a:t>
            </a:r>
            <a:endParaRPr lang="ru-RU" dirty="0"/>
          </a:p>
        </p:txBody>
      </p:sp>
      <p:sp>
        <p:nvSpPr>
          <p:cNvPr id="26" name="Text Placeholder 25">
            <a:extLst>
              <a:ext uri="{FF2B5EF4-FFF2-40B4-BE49-F238E27FC236}">
                <a16:creationId xmlns:a16="http://schemas.microsoft.com/office/drawing/2014/main" id="{4EF89BDD-F9DD-4083-B77B-BF62328A6F81}"/>
              </a:ext>
            </a:extLst>
          </p:cNvPr>
          <p:cNvSpPr>
            <a:spLocks noGrp="1"/>
          </p:cNvSpPr>
          <p:nvPr>
            <p:ph type="body" sz="quarter" idx="36"/>
          </p:nvPr>
        </p:nvSpPr>
        <p:spPr>
          <a:xfrm>
            <a:off x="1891526" y="3021419"/>
            <a:ext cx="1613743" cy="463232"/>
          </a:xfrm>
        </p:spPr>
        <p:txBody>
          <a:bodyPr>
            <a:normAutofit fontScale="62500" lnSpcReduction="20000"/>
          </a:bodyPr>
          <a:lstStyle/>
          <a:p>
            <a:r>
              <a:rPr lang="en-US" sz="2500" dirty="0" smtClean="0"/>
              <a:t>Framework:</a:t>
            </a:r>
          </a:p>
          <a:p>
            <a:r>
              <a:rPr lang="en-US" altLang="ko-KR" sz="2500" dirty="0"/>
              <a:t>UI </a:t>
            </a:r>
            <a:r>
              <a:rPr lang="ko-KR" altLang="en-US" sz="2500" dirty="0"/>
              <a:t>구현 </a:t>
            </a:r>
            <a:r>
              <a:rPr lang="en-US" altLang="ko-KR" sz="2500" dirty="0"/>
              <a:t>React</a:t>
            </a:r>
          </a:p>
          <a:p>
            <a:endParaRPr lang="en-US" dirty="0" smtClean="0"/>
          </a:p>
          <a:p>
            <a:endParaRPr lang="ru-RU" dirty="0"/>
          </a:p>
        </p:txBody>
      </p:sp>
      <p:sp>
        <p:nvSpPr>
          <p:cNvPr id="14" name="Text Placeholder 13">
            <a:extLst>
              <a:ext uri="{FF2B5EF4-FFF2-40B4-BE49-F238E27FC236}">
                <a16:creationId xmlns:a16="http://schemas.microsoft.com/office/drawing/2014/main" id="{A1EEC145-CEE8-40E6-BD87-A2190560F3A6}"/>
              </a:ext>
            </a:extLst>
          </p:cNvPr>
          <p:cNvSpPr>
            <a:spLocks noGrp="1"/>
          </p:cNvSpPr>
          <p:nvPr>
            <p:ph type="body" sz="quarter" idx="24"/>
          </p:nvPr>
        </p:nvSpPr>
        <p:spPr/>
        <p:txBody>
          <a:bodyPr/>
          <a:lstStyle/>
          <a:p>
            <a:r>
              <a:rPr lang="en-US" dirty="0" smtClean="0"/>
              <a:t>M4</a:t>
            </a:r>
            <a:endParaRPr lang="ru-RU" dirty="0"/>
          </a:p>
        </p:txBody>
      </p:sp>
      <p:sp>
        <p:nvSpPr>
          <p:cNvPr id="9" name="Text Placeholder 8">
            <a:extLst>
              <a:ext uri="{FF2B5EF4-FFF2-40B4-BE49-F238E27FC236}">
                <a16:creationId xmlns:a16="http://schemas.microsoft.com/office/drawing/2014/main" id="{50DD5136-63CE-40C2-B92D-B35A783C3EEC}"/>
              </a:ext>
            </a:extLst>
          </p:cNvPr>
          <p:cNvSpPr>
            <a:spLocks noGrp="1"/>
          </p:cNvSpPr>
          <p:nvPr>
            <p:ph type="body" sz="quarter" idx="19"/>
          </p:nvPr>
        </p:nvSpPr>
        <p:spPr/>
        <p:txBody>
          <a:bodyPr/>
          <a:lstStyle/>
          <a:p>
            <a:r>
              <a:rPr lang="en-US" dirty="0" smtClean="0"/>
              <a:t>M5</a:t>
            </a:r>
            <a:endParaRPr lang="ru-RU" dirty="0"/>
          </a:p>
        </p:txBody>
      </p:sp>
      <p:sp>
        <p:nvSpPr>
          <p:cNvPr id="20" name="Text Placeholder 19">
            <a:extLst>
              <a:ext uri="{FF2B5EF4-FFF2-40B4-BE49-F238E27FC236}">
                <a16:creationId xmlns:a16="http://schemas.microsoft.com/office/drawing/2014/main" id="{9C256C0A-79CA-475F-AC8B-ADBD1785D990}"/>
              </a:ext>
            </a:extLst>
          </p:cNvPr>
          <p:cNvSpPr>
            <a:spLocks noGrp="1"/>
          </p:cNvSpPr>
          <p:nvPr>
            <p:ph type="body" sz="quarter" idx="30"/>
          </p:nvPr>
        </p:nvSpPr>
        <p:spPr/>
        <p:txBody>
          <a:bodyPr>
            <a:normAutofit fontScale="92500"/>
          </a:bodyPr>
          <a:lstStyle/>
          <a:p>
            <a:r>
              <a:rPr lang="en-US" dirty="0" smtClean="0"/>
              <a:t>Program Lang.</a:t>
            </a:r>
            <a:endParaRPr lang="ru-RU" dirty="0"/>
          </a:p>
        </p:txBody>
      </p:sp>
      <p:sp>
        <p:nvSpPr>
          <p:cNvPr id="21" name="Text Placeholder 20">
            <a:extLst>
              <a:ext uri="{FF2B5EF4-FFF2-40B4-BE49-F238E27FC236}">
                <a16:creationId xmlns:a16="http://schemas.microsoft.com/office/drawing/2014/main" id="{852EFE12-C208-47B2-99E4-9B42D2DE1800}"/>
              </a:ext>
            </a:extLst>
          </p:cNvPr>
          <p:cNvSpPr>
            <a:spLocks noGrp="1"/>
          </p:cNvSpPr>
          <p:nvPr>
            <p:ph type="body" sz="quarter" idx="31"/>
          </p:nvPr>
        </p:nvSpPr>
        <p:spPr/>
        <p:txBody>
          <a:bodyPr>
            <a:normAutofit lnSpcReduction="10000"/>
          </a:bodyPr>
          <a:lstStyle/>
          <a:p>
            <a:r>
              <a:rPr lang="en-US" dirty="0" smtClean="0"/>
              <a:t>Java</a:t>
            </a:r>
            <a:r>
              <a:rPr lang="en-US" dirty="0"/>
              <a:t/>
            </a:r>
            <a:br>
              <a:rPr lang="en-US" dirty="0"/>
            </a:br>
            <a:r>
              <a:rPr lang="en-US" dirty="0" smtClean="0"/>
              <a:t>Python</a:t>
            </a:r>
          </a:p>
          <a:p>
            <a:r>
              <a:rPr lang="en-US" dirty="0" smtClean="0"/>
              <a:t>Node JS</a:t>
            </a:r>
            <a:endParaRPr lang="ru-RU" dirty="0"/>
          </a:p>
        </p:txBody>
      </p:sp>
      <p:sp>
        <p:nvSpPr>
          <p:cNvPr id="10" name="Text Placeholder 9">
            <a:extLst>
              <a:ext uri="{FF2B5EF4-FFF2-40B4-BE49-F238E27FC236}">
                <a16:creationId xmlns:a16="http://schemas.microsoft.com/office/drawing/2014/main" id="{C969D070-CF40-4F0C-9A6E-9F65C13F5DFA}"/>
              </a:ext>
            </a:extLst>
          </p:cNvPr>
          <p:cNvSpPr>
            <a:spLocks noGrp="1"/>
          </p:cNvSpPr>
          <p:nvPr>
            <p:ph type="body" sz="quarter" idx="20"/>
          </p:nvPr>
        </p:nvSpPr>
        <p:spPr>
          <a:xfrm>
            <a:off x="4732060" y="4499320"/>
            <a:ext cx="512064" cy="511200"/>
          </a:xfrm>
        </p:spPr>
        <p:txBody>
          <a:bodyPr/>
          <a:lstStyle/>
          <a:p>
            <a:r>
              <a:rPr lang="en-US" dirty="0" smtClean="0"/>
              <a:t>M6</a:t>
            </a:r>
            <a:endParaRPr lang="ru-RU" dirty="0"/>
          </a:p>
        </p:txBody>
      </p:sp>
      <p:sp>
        <p:nvSpPr>
          <p:cNvPr id="28" name="Text Placeholder 27">
            <a:extLst>
              <a:ext uri="{FF2B5EF4-FFF2-40B4-BE49-F238E27FC236}">
                <a16:creationId xmlns:a16="http://schemas.microsoft.com/office/drawing/2014/main" id="{0FF3EA77-78AC-4A32-9E95-D54A064A152E}"/>
              </a:ext>
            </a:extLst>
          </p:cNvPr>
          <p:cNvSpPr>
            <a:spLocks noGrp="1"/>
          </p:cNvSpPr>
          <p:nvPr>
            <p:ph type="body" sz="quarter" idx="38"/>
          </p:nvPr>
        </p:nvSpPr>
        <p:spPr>
          <a:xfrm>
            <a:off x="4426315" y="2600229"/>
            <a:ext cx="1563281" cy="426692"/>
          </a:xfrm>
        </p:spPr>
        <p:txBody>
          <a:bodyPr>
            <a:normAutofit fontScale="92500"/>
          </a:bodyPr>
          <a:lstStyle/>
          <a:p>
            <a:r>
              <a:rPr lang="ko-KR" altLang="en-US" dirty="0" smtClean="0"/>
              <a:t>서버프로그램 구현</a:t>
            </a:r>
            <a:endParaRPr lang="en-US" altLang="ko-KR" dirty="0" smtClean="0"/>
          </a:p>
          <a:p>
            <a:r>
              <a:rPr lang="en-US" dirty="0" smtClean="0"/>
              <a:t>(</a:t>
            </a:r>
            <a:r>
              <a:rPr lang="en-US" dirty="0" err="1" smtClean="0"/>
              <a:t>JSP&amp;Dervelet</a:t>
            </a:r>
            <a:endParaRPr lang="ru-RU" dirty="0"/>
          </a:p>
        </p:txBody>
      </p:sp>
      <p:sp>
        <p:nvSpPr>
          <p:cNvPr id="7" name="Text Placeholder 6">
            <a:extLst>
              <a:ext uri="{FF2B5EF4-FFF2-40B4-BE49-F238E27FC236}">
                <a16:creationId xmlns:a16="http://schemas.microsoft.com/office/drawing/2014/main" id="{E13ABDA7-ECC3-448C-90A5-2A1F1AAE8DAA}"/>
              </a:ext>
            </a:extLst>
          </p:cNvPr>
          <p:cNvSpPr>
            <a:spLocks noGrp="1"/>
          </p:cNvSpPr>
          <p:nvPr>
            <p:ph type="body" sz="quarter" idx="17"/>
          </p:nvPr>
        </p:nvSpPr>
        <p:spPr>
          <a:xfrm>
            <a:off x="5378348" y="4504540"/>
            <a:ext cx="512064" cy="511200"/>
          </a:xfrm>
        </p:spPr>
        <p:txBody>
          <a:bodyPr/>
          <a:lstStyle/>
          <a:p>
            <a:r>
              <a:rPr lang="en-US" dirty="0" smtClean="0"/>
              <a:t>M7</a:t>
            </a:r>
            <a:endParaRPr lang="ru-RU" dirty="0"/>
          </a:p>
        </p:txBody>
      </p:sp>
      <p:sp>
        <p:nvSpPr>
          <p:cNvPr id="12" name="Text Placeholder 11">
            <a:extLst>
              <a:ext uri="{FF2B5EF4-FFF2-40B4-BE49-F238E27FC236}">
                <a16:creationId xmlns:a16="http://schemas.microsoft.com/office/drawing/2014/main" id="{779776AC-BBEA-45A2-8614-267670F3238B}"/>
              </a:ext>
            </a:extLst>
          </p:cNvPr>
          <p:cNvSpPr>
            <a:spLocks noGrp="1"/>
          </p:cNvSpPr>
          <p:nvPr>
            <p:ph type="body" sz="quarter" idx="22"/>
          </p:nvPr>
        </p:nvSpPr>
        <p:spPr>
          <a:xfrm>
            <a:off x="6132944" y="4450039"/>
            <a:ext cx="512064" cy="511200"/>
          </a:xfrm>
        </p:spPr>
        <p:txBody>
          <a:bodyPr/>
          <a:lstStyle/>
          <a:p>
            <a:r>
              <a:rPr lang="en-US" dirty="0" smtClean="0"/>
              <a:t>M8</a:t>
            </a:r>
            <a:endParaRPr lang="ru-RU" dirty="0"/>
          </a:p>
        </p:txBody>
      </p:sp>
      <p:sp>
        <p:nvSpPr>
          <p:cNvPr id="13" name="Text Placeholder 12">
            <a:extLst>
              <a:ext uri="{FF2B5EF4-FFF2-40B4-BE49-F238E27FC236}">
                <a16:creationId xmlns:a16="http://schemas.microsoft.com/office/drawing/2014/main" id="{3BDE26A9-98E4-4278-9CCA-FDF80D7BCB0B}"/>
              </a:ext>
            </a:extLst>
          </p:cNvPr>
          <p:cNvSpPr>
            <a:spLocks noGrp="1"/>
          </p:cNvSpPr>
          <p:nvPr>
            <p:ph type="body" sz="quarter" idx="23"/>
          </p:nvPr>
        </p:nvSpPr>
        <p:spPr>
          <a:xfrm>
            <a:off x="6743470" y="4431860"/>
            <a:ext cx="512064" cy="511200"/>
          </a:xfrm>
        </p:spPr>
        <p:txBody>
          <a:bodyPr/>
          <a:lstStyle/>
          <a:p>
            <a:r>
              <a:rPr lang="en-US" dirty="0" smtClean="0"/>
              <a:t>M9</a:t>
            </a:r>
            <a:endParaRPr lang="ru-RU" dirty="0"/>
          </a:p>
        </p:txBody>
      </p:sp>
      <p:sp>
        <p:nvSpPr>
          <p:cNvPr id="30" name="Text Placeholder 29">
            <a:extLst>
              <a:ext uri="{FF2B5EF4-FFF2-40B4-BE49-F238E27FC236}">
                <a16:creationId xmlns:a16="http://schemas.microsoft.com/office/drawing/2014/main" id="{B0524F03-867F-4C67-853A-F1E9F715E3F5}"/>
              </a:ext>
            </a:extLst>
          </p:cNvPr>
          <p:cNvSpPr>
            <a:spLocks noGrp="1"/>
          </p:cNvSpPr>
          <p:nvPr>
            <p:ph type="body" sz="quarter" idx="40"/>
          </p:nvPr>
        </p:nvSpPr>
        <p:spPr>
          <a:xfrm>
            <a:off x="7869967" y="3208780"/>
            <a:ext cx="1613195" cy="143754"/>
          </a:xfrm>
        </p:spPr>
        <p:txBody>
          <a:bodyPr>
            <a:noAutofit/>
          </a:bodyPr>
          <a:lstStyle/>
          <a:p>
            <a:r>
              <a:rPr lang="ko-KR" altLang="en-US" dirty="0" smtClean="0"/>
              <a:t>빅 데이터 시각화</a:t>
            </a:r>
            <a:endParaRPr lang="ru-RU" dirty="0"/>
          </a:p>
        </p:txBody>
      </p:sp>
      <p:sp>
        <p:nvSpPr>
          <p:cNvPr id="15" name="Text Placeholder 14">
            <a:extLst>
              <a:ext uri="{FF2B5EF4-FFF2-40B4-BE49-F238E27FC236}">
                <a16:creationId xmlns:a16="http://schemas.microsoft.com/office/drawing/2014/main" id="{845B16A7-66D7-491E-B411-35DE633BF022}"/>
              </a:ext>
            </a:extLst>
          </p:cNvPr>
          <p:cNvSpPr>
            <a:spLocks noGrp="1"/>
          </p:cNvSpPr>
          <p:nvPr>
            <p:ph type="body" sz="quarter" idx="25"/>
          </p:nvPr>
        </p:nvSpPr>
        <p:spPr>
          <a:xfrm>
            <a:off x="7323070" y="4443135"/>
            <a:ext cx="512064" cy="511200"/>
          </a:xfrm>
        </p:spPr>
        <p:txBody>
          <a:bodyPr/>
          <a:lstStyle/>
          <a:p>
            <a:r>
              <a:rPr lang="en-US" dirty="0" smtClean="0"/>
              <a:t>M10</a:t>
            </a:r>
            <a:endParaRPr lang="ru-RU" dirty="0"/>
          </a:p>
        </p:txBody>
      </p:sp>
      <p:sp>
        <p:nvSpPr>
          <p:cNvPr id="38" name="Text Placeholder 37">
            <a:extLst>
              <a:ext uri="{FF2B5EF4-FFF2-40B4-BE49-F238E27FC236}">
                <a16:creationId xmlns:a16="http://schemas.microsoft.com/office/drawing/2014/main" id="{0DD0D442-57A3-48A3-9B81-C55887F870EF}"/>
              </a:ext>
            </a:extLst>
          </p:cNvPr>
          <p:cNvSpPr>
            <a:spLocks noGrp="1"/>
          </p:cNvSpPr>
          <p:nvPr>
            <p:ph type="body" sz="quarter" idx="48"/>
          </p:nvPr>
        </p:nvSpPr>
        <p:spPr>
          <a:xfrm>
            <a:off x="8002804" y="3623095"/>
            <a:ext cx="1347519" cy="191562"/>
          </a:xfrm>
        </p:spPr>
        <p:txBody>
          <a:bodyPr>
            <a:noAutofit/>
          </a:bodyPr>
          <a:lstStyle/>
          <a:p>
            <a:r>
              <a:rPr lang="ko-KR" altLang="en-US" dirty="0" err="1" smtClean="0"/>
              <a:t>머신러닝기반</a:t>
            </a:r>
            <a:r>
              <a:rPr lang="ko-KR" altLang="en-US" dirty="0" smtClean="0"/>
              <a:t> 빅데이터 분석</a:t>
            </a:r>
            <a:endParaRPr lang="ru-RU" dirty="0"/>
          </a:p>
        </p:txBody>
      </p:sp>
      <p:sp>
        <p:nvSpPr>
          <p:cNvPr id="16" name="Text Placeholder 15">
            <a:extLst>
              <a:ext uri="{FF2B5EF4-FFF2-40B4-BE49-F238E27FC236}">
                <a16:creationId xmlns:a16="http://schemas.microsoft.com/office/drawing/2014/main" id="{DD7A67F9-07A4-4887-965F-8C865CFFF177}"/>
              </a:ext>
            </a:extLst>
          </p:cNvPr>
          <p:cNvSpPr>
            <a:spLocks noGrp="1"/>
          </p:cNvSpPr>
          <p:nvPr>
            <p:ph type="body" sz="quarter" idx="26"/>
          </p:nvPr>
        </p:nvSpPr>
        <p:spPr>
          <a:xfrm>
            <a:off x="7897207" y="4439032"/>
            <a:ext cx="512064" cy="511200"/>
          </a:xfrm>
        </p:spPr>
        <p:txBody>
          <a:bodyPr/>
          <a:lstStyle/>
          <a:p>
            <a:r>
              <a:rPr lang="en-US" dirty="0" smtClean="0"/>
              <a:t>M11</a:t>
            </a:r>
            <a:endParaRPr lang="ru-RU" dirty="0"/>
          </a:p>
        </p:txBody>
      </p:sp>
      <p:sp>
        <p:nvSpPr>
          <p:cNvPr id="24" name="Text Placeholder 23">
            <a:extLst>
              <a:ext uri="{FF2B5EF4-FFF2-40B4-BE49-F238E27FC236}">
                <a16:creationId xmlns:a16="http://schemas.microsoft.com/office/drawing/2014/main" id="{F5B38C21-816E-4C71-811F-F06E292FABA5}"/>
              </a:ext>
            </a:extLst>
          </p:cNvPr>
          <p:cNvSpPr>
            <a:spLocks noGrp="1"/>
          </p:cNvSpPr>
          <p:nvPr>
            <p:ph type="body" sz="quarter" idx="34"/>
          </p:nvPr>
        </p:nvSpPr>
        <p:spPr>
          <a:xfrm>
            <a:off x="8555067" y="1720065"/>
            <a:ext cx="2369288" cy="732326"/>
          </a:xfrm>
        </p:spPr>
        <p:txBody>
          <a:bodyPr>
            <a:normAutofit fontScale="85000" lnSpcReduction="10000"/>
          </a:bodyPr>
          <a:lstStyle/>
          <a:p>
            <a:r>
              <a:rPr lang="en-US" sz="1800" dirty="0" smtClean="0"/>
              <a:t>Infra-structure</a:t>
            </a:r>
          </a:p>
          <a:p>
            <a:r>
              <a:rPr lang="en-US" altLang="ko-KR" sz="1800" dirty="0"/>
              <a:t>AWS/Azure </a:t>
            </a:r>
            <a:endParaRPr lang="en-US" altLang="ko-KR" sz="1800" dirty="0" smtClean="0"/>
          </a:p>
          <a:p>
            <a:r>
              <a:rPr lang="ko-KR" altLang="en-US" sz="1800" dirty="0" err="1" smtClean="0"/>
              <a:t>클라우드</a:t>
            </a:r>
            <a:r>
              <a:rPr lang="en-US" altLang="ko-KR" sz="1800" dirty="0" smtClean="0"/>
              <a:t> </a:t>
            </a:r>
            <a:r>
              <a:rPr lang="ko-KR" altLang="en-US" sz="1800" dirty="0"/>
              <a:t>플랫폼 서비스</a:t>
            </a:r>
            <a:endParaRPr lang="ru-RU" altLang="ko-KR" sz="1800" dirty="0"/>
          </a:p>
          <a:p>
            <a:endParaRPr lang="ru-RU" dirty="0"/>
          </a:p>
        </p:txBody>
      </p:sp>
      <p:sp>
        <p:nvSpPr>
          <p:cNvPr id="17" name="Text Placeholder 16">
            <a:extLst>
              <a:ext uri="{FF2B5EF4-FFF2-40B4-BE49-F238E27FC236}">
                <a16:creationId xmlns:a16="http://schemas.microsoft.com/office/drawing/2014/main" id="{2F98D2FA-E493-4101-AD52-A047BD3A9EEC}"/>
              </a:ext>
            </a:extLst>
          </p:cNvPr>
          <p:cNvSpPr>
            <a:spLocks noGrp="1"/>
          </p:cNvSpPr>
          <p:nvPr>
            <p:ph type="body" sz="quarter" idx="27"/>
          </p:nvPr>
        </p:nvSpPr>
        <p:spPr>
          <a:xfrm>
            <a:off x="8703264" y="4499320"/>
            <a:ext cx="512064" cy="511200"/>
          </a:xfrm>
        </p:spPr>
        <p:txBody>
          <a:bodyPr/>
          <a:lstStyle/>
          <a:p>
            <a:r>
              <a:rPr lang="en-US" dirty="0" smtClean="0"/>
              <a:t>M12</a:t>
            </a:r>
            <a:endParaRPr lang="ru-RU" dirty="0"/>
          </a:p>
        </p:txBody>
      </p:sp>
      <p:sp>
        <p:nvSpPr>
          <p:cNvPr id="32" name="Text Placeholder 31">
            <a:extLst>
              <a:ext uri="{FF2B5EF4-FFF2-40B4-BE49-F238E27FC236}">
                <a16:creationId xmlns:a16="http://schemas.microsoft.com/office/drawing/2014/main" id="{2762CDA7-30BF-4CCA-8854-A0EEDE3E0D31}"/>
              </a:ext>
            </a:extLst>
          </p:cNvPr>
          <p:cNvSpPr>
            <a:spLocks noGrp="1"/>
          </p:cNvSpPr>
          <p:nvPr>
            <p:ph type="body" sz="quarter" idx="42"/>
          </p:nvPr>
        </p:nvSpPr>
        <p:spPr>
          <a:xfrm>
            <a:off x="10579592" y="3345775"/>
            <a:ext cx="1347519" cy="191562"/>
          </a:xfrm>
        </p:spPr>
        <p:txBody>
          <a:bodyPr>
            <a:noAutofit/>
          </a:bodyPr>
          <a:lstStyle/>
          <a:p>
            <a:r>
              <a:rPr lang="ko-KR" altLang="en-US" dirty="0" err="1" smtClean="0"/>
              <a:t>클라우드기반</a:t>
            </a:r>
            <a:r>
              <a:rPr lang="ko-KR" altLang="en-US" dirty="0" smtClean="0"/>
              <a:t> </a:t>
            </a:r>
            <a:r>
              <a:rPr lang="en-US" altLang="ko-KR" dirty="0" smtClean="0"/>
              <a:t>AI </a:t>
            </a:r>
            <a:r>
              <a:rPr lang="ko-KR" altLang="en-US" dirty="0" smtClean="0"/>
              <a:t>및 </a:t>
            </a:r>
            <a:r>
              <a:rPr lang="en-US" altLang="ko-KR" dirty="0" smtClean="0"/>
              <a:t>DevOps</a:t>
            </a:r>
            <a:endParaRPr lang="ru-RU" dirty="0"/>
          </a:p>
        </p:txBody>
      </p:sp>
      <p:sp>
        <p:nvSpPr>
          <p:cNvPr id="6" name="Text Placeholder 5">
            <a:extLst>
              <a:ext uri="{FF2B5EF4-FFF2-40B4-BE49-F238E27FC236}">
                <a16:creationId xmlns:a16="http://schemas.microsoft.com/office/drawing/2014/main" id="{01EE1927-7D1B-4EF8-8D12-044F21335554}"/>
              </a:ext>
            </a:extLst>
          </p:cNvPr>
          <p:cNvSpPr>
            <a:spLocks noGrp="1"/>
          </p:cNvSpPr>
          <p:nvPr>
            <p:ph type="body" sz="quarter" idx="16"/>
          </p:nvPr>
        </p:nvSpPr>
        <p:spPr>
          <a:xfrm>
            <a:off x="9676027" y="4504527"/>
            <a:ext cx="512064" cy="511200"/>
          </a:xfrm>
        </p:spPr>
        <p:txBody>
          <a:bodyPr/>
          <a:lstStyle/>
          <a:p>
            <a:r>
              <a:rPr lang="en-US" dirty="0" smtClean="0"/>
              <a:t>M13</a:t>
            </a:r>
            <a:endParaRPr lang="ru-RU" dirty="0"/>
          </a:p>
        </p:txBody>
      </p:sp>
      <p:sp>
        <p:nvSpPr>
          <p:cNvPr id="40" name="Text Placeholder 39">
            <a:extLst>
              <a:ext uri="{FF2B5EF4-FFF2-40B4-BE49-F238E27FC236}">
                <a16:creationId xmlns:a16="http://schemas.microsoft.com/office/drawing/2014/main" id="{3FE7C6AB-DD13-4671-966D-83BF4BD955B3}"/>
              </a:ext>
            </a:extLst>
          </p:cNvPr>
          <p:cNvSpPr>
            <a:spLocks noGrp="1"/>
          </p:cNvSpPr>
          <p:nvPr>
            <p:ph type="body" sz="quarter" idx="50"/>
          </p:nvPr>
        </p:nvSpPr>
        <p:spPr>
          <a:xfrm>
            <a:off x="9667719" y="2652874"/>
            <a:ext cx="1347519" cy="191562"/>
          </a:xfrm>
        </p:spPr>
        <p:txBody>
          <a:bodyPr>
            <a:noAutofit/>
          </a:bodyPr>
          <a:lstStyle/>
          <a:p>
            <a:r>
              <a:rPr lang="ko-KR" altLang="en-US" dirty="0" err="1" smtClean="0"/>
              <a:t>클라우드</a:t>
            </a:r>
            <a:r>
              <a:rPr lang="ko-KR" altLang="en-US" dirty="0" smtClean="0"/>
              <a:t> 기반 빅데이터 분석</a:t>
            </a:r>
            <a:endParaRPr lang="ru-RU" dirty="0"/>
          </a:p>
        </p:txBody>
      </p:sp>
      <p:sp>
        <p:nvSpPr>
          <p:cNvPr id="44" name="Text Placeholder 43">
            <a:extLst>
              <a:ext uri="{FF2B5EF4-FFF2-40B4-BE49-F238E27FC236}">
                <a16:creationId xmlns:a16="http://schemas.microsoft.com/office/drawing/2014/main" id="{54C0AF05-A269-45EE-929A-BC26018538E5}"/>
              </a:ext>
            </a:extLst>
          </p:cNvPr>
          <p:cNvSpPr>
            <a:spLocks noGrp="1"/>
          </p:cNvSpPr>
          <p:nvPr>
            <p:ph type="body" sz="quarter" idx="54"/>
          </p:nvPr>
        </p:nvSpPr>
        <p:spPr/>
        <p:txBody>
          <a:bodyPr/>
          <a:lstStyle/>
          <a:p>
            <a:r>
              <a:rPr lang="en-US" sz="2000" dirty="0" smtClean="0"/>
              <a:t>Front-end </a:t>
            </a:r>
            <a:r>
              <a:rPr lang="ko-KR" altLang="en-US" sz="2000" dirty="0" smtClean="0"/>
              <a:t>개발</a:t>
            </a:r>
            <a:endParaRPr lang="ru-RU" sz="2000" dirty="0"/>
          </a:p>
        </p:txBody>
      </p:sp>
      <p:sp>
        <p:nvSpPr>
          <p:cNvPr id="46" name="Text Placeholder 45">
            <a:extLst>
              <a:ext uri="{FF2B5EF4-FFF2-40B4-BE49-F238E27FC236}">
                <a16:creationId xmlns:a16="http://schemas.microsoft.com/office/drawing/2014/main" id="{D8E57D63-075B-4DE0-9ADB-263C468EBD73}"/>
              </a:ext>
            </a:extLst>
          </p:cNvPr>
          <p:cNvSpPr>
            <a:spLocks noGrp="1"/>
          </p:cNvSpPr>
          <p:nvPr>
            <p:ph type="body" sz="quarter" idx="56"/>
          </p:nvPr>
        </p:nvSpPr>
        <p:spPr/>
        <p:txBody>
          <a:bodyPr/>
          <a:lstStyle/>
          <a:p>
            <a:r>
              <a:rPr lang="en-US" sz="2000" dirty="0" smtClean="0"/>
              <a:t>Back-end </a:t>
            </a:r>
            <a:r>
              <a:rPr lang="ko-KR" altLang="en-US" sz="2000" dirty="0" smtClean="0"/>
              <a:t>개발</a:t>
            </a:r>
            <a:r>
              <a:rPr lang="en-US" sz="2000" dirty="0" smtClean="0"/>
              <a:t>.</a:t>
            </a:r>
            <a:endParaRPr lang="ru-RU" sz="2000" dirty="0"/>
          </a:p>
        </p:txBody>
      </p:sp>
      <p:sp>
        <p:nvSpPr>
          <p:cNvPr id="48" name="Text Placeholder 47">
            <a:extLst>
              <a:ext uri="{FF2B5EF4-FFF2-40B4-BE49-F238E27FC236}">
                <a16:creationId xmlns:a16="http://schemas.microsoft.com/office/drawing/2014/main" id="{24F6810E-C12A-46BE-A784-B3DDA61EAC4C}"/>
              </a:ext>
            </a:extLst>
          </p:cNvPr>
          <p:cNvSpPr>
            <a:spLocks noGrp="1"/>
          </p:cNvSpPr>
          <p:nvPr>
            <p:ph type="body" sz="quarter" idx="58"/>
          </p:nvPr>
        </p:nvSpPr>
        <p:spPr/>
        <p:txBody>
          <a:bodyPr/>
          <a:lstStyle/>
          <a:p>
            <a:r>
              <a:rPr lang="en-US" sz="2000" dirty="0" smtClean="0"/>
              <a:t>Big-Data </a:t>
            </a:r>
            <a:r>
              <a:rPr lang="ko-KR" altLang="en-US" sz="2000" dirty="0" smtClean="0"/>
              <a:t>분석</a:t>
            </a:r>
            <a:endParaRPr lang="ru-RU" sz="2000" dirty="0"/>
          </a:p>
        </p:txBody>
      </p:sp>
      <p:sp>
        <p:nvSpPr>
          <p:cNvPr id="50" name="Text Placeholder 49">
            <a:extLst>
              <a:ext uri="{FF2B5EF4-FFF2-40B4-BE49-F238E27FC236}">
                <a16:creationId xmlns:a16="http://schemas.microsoft.com/office/drawing/2014/main" id="{0D19C2C1-9969-4248-BF4B-BF5599A3C0B3}"/>
              </a:ext>
            </a:extLst>
          </p:cNvPr>
          <p:cNvSpPr>
            <a:spLocks noGrp="1"/>
          </p:cNvSpPr>
          <p:nvPr>
            <p:ph type="body" sz="quarter" idx="60"/>
          </p:nvPr>
        </p:nvSpPr>
        <p:spPr/>
        <p:txBody>
          <a:bodyPr/>
          <a:lstStyle/>
          <a:p>
            <a:r>
              <a:rPr lang="ko-KR" altLang="en-US" sz="2000" dirty="0" err="1" smtClean="0"/>
              <a:t>클라우드</a:t>
            </a:r>
            <a:r>
              <a:rPr lang="ko-KR" altLang="en-US" sz="2000" dirty="0" smtClean="0"/>
              <a:t> 엔지니어링</a:t>
            </a:r>
            <a:endParaRPr lang="ru-RU" sz="2000" dirty="0"/>
          </a:p>
        </p:txBody>
      </p:sp>
      <p:sp>
        <p:nvSpPr>
          <p:cNvPr id="53"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231583" y="2135906"/>
            <a:ext cx="1937461" cy="118613"/>
          </a:xfrm>
        </p:spPr>
        <p:txBody>
          <a:bodyPr>
            <a:noAutofit/>
          </a:bodyPr>
          <a:lstStyle/>
          <a:p>
            <a:r>
              <a:rPr lang="ko-KR" altLang="en-US" dirty="0" smtClean="0"/>
              <a:t>빅데이터 프로그래밍</a:t>
            </a:r>
            <a:endParaRPr lang="ru-RU" dirty="0"/>
          </a:p>
        </p:txBody>
      </p:sp>
      <p:sp>
        <p:nvSpPr>
          <p:cNvPr id="54"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7119278" y="2587041"/>
            <a:ext cx="1347519" cy="191562"/>
          </a:xfrm>
        </p:spPr>
        <p:txBody>
          <a:bodyPr>
            <a:noAutofit/>
          </a:bodyPr>
          <a:lstStyle/>
          <a:p>
            <a:r>
              <a:rPr lang="ko-KR" altLang="en-US" dirty="0" smtClean="0"/>
              <a:t>빅데이터 분석</a:t>
            </a:r>
            <a:r>
              <a:rPr lang="en-US" altLang="ko-KR" dirty="0" smtClean="0"/>
              <a:t>-ETL</a:t>
            </a:r>
            <a:endParaRPr lang="ru-RU" dirty="0"/>
          </a:p>
        </p:txBody>
      </p:sp>
      <p:sp>
        <p:nvSpPr>
          <p:cNvPr id="60"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6325742" y="1814131"/>
            <a:ext cx="1347519" cy="191562"/>
          </a:xfrm>
        </p:spPr>
        <p:txBody>
          <a:bodyPr>
            <a:normAutofit lnSpcReduction="10000"/>
          </a:bodyPr>
          <a:lstStyle/>
          <a:p>
            <a:r>
              <a:rPr lang="ko-KR" altLang="en-US" dirty="0"/>
              <a:t>데이터베이스</a:t>
            </a:r>
            <a:endParaRPr lang="ru-RU" altLang="ko-KR" dirty="0"/>
          </a:p>
        </p:txBody>
      </p:sp>
      <p:sp>
        <p:nvSpPr>
          <p:cNvPr id="61"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2374238" y="3756069"/>
            <a:ext cx="1347519" cy="191562"/>
          </a:xfrm>
        </p:spPr>
        <p:txBody>
          <a:bodyPr>
            <a:noAutofit/>
          </a:bodyPr>
          <a:lstStyle/>
          <a:p>
            <a:r>
              <a:rPr lang="ko-KR" altLang="en-US" dirty="0" smtClean="0"/>
              <a:t>모바일</a:t>
            </a:r>
            <a:r>
              <a:rPr lang="en-US" altLang="ko-KR" dirty="0" smtClean="0"/>
              <a:t> </a:t>
            </a:r>
            <a:r>
              <a:rPr lang="ko-KR" altLang="en-US" dirty="0" smtClean="0"/>
              <a:t>프로그래밍</a:t>
            </a:r>
            <a:endParaRPr lang="ru-RU" dirty="0"/>
          </a:p>
        </p:txBody>
      </p:sp>
      <p:sp>
        <p:nvSpPr>
          <p:cNvPr id="62" name="Text Placeholder 21">
            <a:extLst>
              <a:ext uri="{FF2B5EF4-FFF2-40B4-BE49-F238E27FC236}">
                <a16:creationId xmlns:a16="http://schemas.microsoft.com/office/drawing/2014/main" id="{9E4DCCF7-7042-436D-AF12-634457F6146F}"/>
              </a:ext>
            </a:extLst>
          </p:cNvPr>
          <p:cNvSpPr>
            <a:spLocks noGrp="1"/>
          </p:cNvSpPr>
          <p:nvPr>
            <p:ph type="body" sz="quarter" idx="32"/>
          </p:nvPr>
        </p:nvSpPr>
        <p:spPr>
          <a:xfrm>
            <a:off x="5459184" y="3746174"/>
            <a:ext cx="1347519" cy="191562"/>
          </a:xfrm>
        </p:spPr>
        <p:txBody>
          <a:bodyPr>
            <a:normAutofit lnSpcReduction="10000"/>
          </a:bodyPr>
          <a:lstStyle/>
          <a:p>
            <a:r>
              <a:rPr lang="en-US" altLang="ko-KR" dirty="0" smtClean="0"/>
              <a:t>Spring Boot</a:t>
            </a:r>
            <a:endParaRPr lang="ru-RU" dirty="0"/>
          </a:p>
        </p:txBody>
      </p:sp>
      <p:sp>
        <p:nvSpPr>
          <p:cNvPr id="64" name="텍스트 개체 틀 63"/>
          <p:cNvSpPr>
            <a:spLocks noGrp="1"/>
          </p:cNvSpPr>
          <p:nvPr>
            <p:ph type="body" sz="quarter" idx="46"/>
          </p:nvPr>
        </p:nvSpPr>
        <p:spPr/>
        <p:txBody>
          <a:bodyPr>
            <a:noAutofit/>
          </a:bodyPr>
          <a:lstStyle/>
          <a:p>
            <a:r>
              <a:rPr lang="en-US" altLang="ko-KR" dirty="0" smtClean="0"/>
              <a:t>Spring Framework</a:t>
            </a:r>
            <a:endParaRPr lang="ko-KR" altLang="en-US" dirty="0"/>
          </a:p>
        </p:txBody>
      </p:sp>
      <p:sp>
        <p:nvSpPr>
          <p:cNvPr id="69" name="제목 68"/>
          <p:cNvSpPr>
            <a:spLocks noGrp="1"/>
          </p:cNvSpPr>
          <p:nvPr>
            <p:ph type="title"/>
          </p:nvPr>
        </p:nvSpPr>
        <p:spPr>
          <a:xfrm>
            <a:off x="1723734" y="277096"/>
            <a:ext cx="8818418" cy="469116"/>
          </a:xfrm>
        </p:spPr>
        <p:txBody>
          <a:bodyPr>
            <a:normAutofit fontScale="90000"/>
          </a:bodyPr>
          <a:lstStyle/>
          <a:p>
            <a:r>
              <a:rPr lang="ko-KR" altLang="en-US" dirty="0" smtClean="0"/>
              <a:t>빅데이터 </a:t>
            </a:r>
            <a:r>
              <a:rPr lang="en-US" altLang="ko-KR" dirty="0" smtClean="0"/>
              <a:t>full-stack </a:t>
            </a:r>
            <a:r>
              <a:rPr lang="ko-KR" altLang="en-US" dirty="0" smtClean="0"/>
              <a:t>개발자 교과과정 </a:t>
            </a:r>
            <a:r>
              <a:rPr lang="ko-KR" altLang="en-US" dirty="0" err="1" smtClean="0"/>
              <a:t>로드맵</a:t>
            </a:r>
            <a:endParaRPr lang="ko-KR" altLang="en-US" dirty="0"/>
          </a:p>
        </p:txBody>
      </p:sp>
      <p:cxnSp>
        <p:nvCxnSpPr>
          <p:cNvPr id="39" name="직선 연결선 38">
            <a:extLst>
              <a:ext uri="{FF2B5EF4-FFF2-40B4-BE49-F238E27FC236}">
                <a16:creationId xmlns:a16="http://schemas.microsoft.com/office/drawing/2014/main" id="{91783D2F-737E-4797-9853-8C85BE37E236}"/>
              </a:ext>
            </a:extLst>
          </p:cNvPr>
          <p:cNvCxnSpPr/>
          <p:nvPr/>
        </p:nvCxnSpPr>
        <p:spPr>
          <a:xfrm>
            <a:off x="45720" y="780011"/>
            <a:ext cx="12192000" cy="0"/>
          </a:xfrm>
          <a:prstGeom prst="line">
            <a:avLst/>
          </a:prstGeom>
          <a:noFill/>
          <a:ln w="6350" cap="flat" cmpd="sng" algn="ctr">
            <a:solidFill>
              <a:srgbClr val="024B80"/>
            </a:solidFill>
            <a:prstDash val="solid"/>
            <a:miter lim="800000"/>
          </a:ln>
          <a:effectLst/>
        </p:spPr>
      </p:cxnSp>
    </p:spTree>
    <p:extLst>
      <p:ext uri="{BB962C8B-B14F-4D97-AF65-F5344CB8AC3E}">
        <p14:creationId xmlns:p14="http://schemas.microsoft.com/office/powerpoint/2010/main" val="10347293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Certification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Azure</a:t>
            </a:r>
          </a:p>
          <a:p>
            <a:pPr marL="342900" indent="-342900">
              <a:buFont typeface="Wingdings" panose="05000000000000000000" pitchFamily="2" charset="2"/>
              <a:buChar char="§"/>
            </a:pPr>
            <a:r>
              <a:rPr lang="en-US" altLang="ko-KR" sz="2800" dirty="0" smtClean="0"/>
              <a:t>AWS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31071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r>
              <a:rPr lang="en-US" altLang="ko-KR" dirty="0" smtClean="0"/>
              <a:t>Azure </a:t>
            </a:r>
            <a:r>
              <a:rPr lang="en-US" altLang="ko-KR" dirty="0"/>
              <a:t>Fundamentals</a:t>
            </a:r>
          </a:p>
          <a:p>
            <a:r>
              <a:rPr lang="en-US" altLang="ko-KR" dirty="0"/>
              <a:t>Azure Administrator Associate (</a:t>
            </a:r>
            <a:r>
              <a:rPr lang="ko-KR" altLang="en-US" dirty="0"/>
              <a:t>시스템 운영</a:t>
            </a:r>
            <a:r>
              <a:rPr lang="en-US" altLang="ko-KR" dirty="0"/>
              <a:t>)</a:t>
            </a:r>
          </a:p>
          <a:p>
            <a:r>
              <a:rPr lang="en-US" altLang="ko-KR" dirty="0"/>
              <a:t>Azure Developer Associate  (</a:t>
            </a:r>
            <a:r>
              <a:rPr lang="ko-KR" altLang="en-US" dirty="0"/>
              <a:t>개발</a:t>
            </a:r>
            <a:r>
              <a:rPr lang="en-US" altLang="ko-KR" dirty="0"/>
              <a:t>)</a:t>
            </a:r>
          </a:p>
          <a:p>
            <a:r>
              <a:rPr lang="en-US" altLang="ko-KR" dirty="0"/>
              <a:t>Azure Solutions Architect Expert (</a:t>
            </a:r>
            <a:r>
              <a:rPr lang="ko-KR" altLang="en-US" dirty="0" err="1"/>
              <a:t>아키텍트</a:t>
            </a:r>
            <a:r>
              <a:rPr lang="ko-KR" altLang="en-US" dirty="0"/>
              <a:t> 설계</a:t>
            </a:r>
            <a:r>
              <a:rPr lang="en-US" altLang="ko-KR" dirty="0"/>
              <a:t>)</a:t>
            </a:r>
          </a:p>
          <a:p>
            <a:r>
              <a:rPr lang="en-US" altLang="ko-KR" dirty="0"/>
              <a:t>Azure DevOps Engineer Expert (</a:t>
            </a:r>
            <a:r>
              <a:rPr lang="ko-KR" altLang="en-US" dirty="0" err="1"/>
              <a:t>데브옵스</a:t>
            </a:r>
            <a:r>
              <a:rPr lang="en-US" altLang="ko-KR" dirty="0"/>
              <a:t>)</a:t>
            </a:r>
          </a:p>
          <a:p>
            <a:r>
              <a:rPr lang="en-US" altLang="ko-KR" dirty="0"/>
              <a:t>Azure Security Engineer Associate (</a:t>
            </a:r>
            <a:r>
              <a:rPr lang="ko-KR" altLang="en-US" dirty="0"/>
              <a:t>보안 엔지니어</a:t>
            </a:r>
            <a:r>
              <a:rPr lang="en-US" altLang="ko-KR" dirty="0" smtClean="0"/>
              <a:t>)</a:t>
            </a:r>
            <a:endParaRPr lang="en-US" altLang="ko-KR"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40264506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
        <p:nvSpPr>
          <p:cNvPr id="3" name="내용 개체 틀 2"/>
          <p:cNvSpPr>
            <a:spLocks noGrp="1"/>
          </p:cNvSpPr>
          <p:nvPr>
            <p:ph sz="quarter" idx="10"/>
          </p:nvPr>
        </p:nvSpPr>
        <p:spPr/>
        <p:txBody>
          <a:bodyPr>
            <a:normAutofit/>
          </a:bodyPr>
          <a:lstStyle/>
          <a:p>
            <a:endParaRPr lang="en-US" altLang="ko-KR" dirty="0"/>
          </a:p>
          <a:p>
            <a:r>
              <a:rPr lang="en-US" altLang="ko-KR" dirty="0"/>
              <a:t>Azure Data Engineer Associate  (</a:t>
            </a:r>
            <a:r>
              <a:rPr lang="ko-KR" altLang="en-US" dirty="0"/>
              <a:t>데이터 엔지니어</a:t>
            </a:r>
            <a:r>
              <a:rPr lang="en-US" altLang="ko-KR" dirty="0"/>
              <a:t>)</a:t>
            </a:r>
          </a:p>
          <a:p>
            <a:r>
              <a:rPr lang="en-US" altLang="ko-KR" dirty="0"/>
              <a:t>Azure AI Engineer Associate (AI </a:t>
            </a:r>
            <a:r>
              <a:rPr lang="ko-KR" altLang="en-US" dirty="0"/>
              <a:t>엔지니어</a:t>
            </a:r>
            <a:r>
              <a:rPr lang="en-US" altLang="ko-KR" dirty="0"/>
              <a:t>)</a:t>
            </a:r>
          </a:p>
          <a:p>
            <a:r>
              <a:rPr lang="en-US" altLang="ko-KR" dirty="0"/>
              <a:t>Azure Data Scientist Associate (</a:t>
            </a:r>
            <a:r>
              <a:rPr lang="ko-KR" altLang="en-US" dirty="0"/>
              <a:t>데이터 분석</a:t>
            </a:r>
            <a:r>
              <a:rPr lang="en-US" altLang="ko-KR" dirty="0"/>
              <a:t>)</a:t>
            </a:r>
          </a:p>
          <a:p>
            <a:r>
              <a:rPr lang="en-US" altLang="ko-KR" dirty="0"/>
              <a:t>Azure </a:t>
            </a:r>
            <a:r>
              <a:rPr lang="en-US" altLang="ko-KR" dirty="0" err="1"/>
              <a:t>IoT</a:t>
            </a:r>
            <a:r>
              <a:rPr lang="en-US" altLang="ko-KR" dirty="0"/>
              <a:t> Developer (</a:t>
            </a:r>
            <a:r>
              <a:rPr lang="en-US" altLang="ko-KR" dirty="0" err="1"/>
              <a:t>IoT</a:t>
            </a:r>
            <a:r>
              <a:rPr lang="en-US" altLang="ko-KR" dirty="0"/>
              <a:t> </a:t>
            </a:r>
            <a:r>
              <a:rPr lang="ko-KR" altLang="en-US" dirty="0"/>
              <a:t>서비스 개발</a:t>
            </a:r>
            <a:r>
              <a:rPr lang="en-US" altLang="ko-KR" dirty="0"/>
              <a:t>)</a:t>
            </a:r>
          </a:p>
          <a:p>
            <a:r>
              <a:rPr lang="en-US" altLang="ko-KR" dirty="0"/>
              <a:t>Azure Architect for SAP Workloads (SAP </a:t>
            </a:r>
            <a:r>
              <a:rPr lang="ko-KR" altLang="en-US" dirty="0" err="1"/>
              <a:t>설루션</a:t>
            </a:r>
            <a:r>
              <a:rPr lang="ko-KR" altLang="en-US" dirty="0"/>
              <a:t> 배포</a:t>
            </a:r>
            <a:r>
              <a:rPr lang="en-US" altLang="ko-KR" dirty="0"/>
              <a:t>)</a:t>
            </a:r>
          </a:p>
          <a:p>
            <a:pPr marL="0" indent="0">
              <a:buNone/>
            </a:pPr>
            <a:r>
              <a:rPr lang="ko-KR" altLang="en-US" dirty="0"/>
              <a:t/>
            </a:r>
            <a:br>
              <a:rPr lang="ko-KR" altLang="en-US" dirty="0"/>
            </a:br>
            <a:r>
              <a:rPr lang="ko-KR" altLang="en-US" dirty="0"/>
              <a:t/>
            </a:r>
            <a:br>
              <a:rPr lang="ko-KR" altLang="en-US" dirty="0"/>
            </a:br>
            <a:endParaRPr lang="ko-KR" altLang="en-US" dirty="0"/>
          </a:p>
        </p:txBody>
      </p:sp>
      <p:sp>
        <p:nvSpPr>
          <p:cNvPr id="4" name="TextBox 3"/>
          <p:cNvSpPr txBox="1"/>
          <p:nvPr/>
        </p:nvSpPr>
        <p:spPr>
          <a:xfrm>
            <a:off x="7588576" y="6259398"/>
            <a:ext cx="416193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Segoe UI"/>
                <a:ea typeface="+mn-ea"/>
                <a:cs typeface="+mn-cs"/>
              </a:rPr>
              <a:t>출처</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hlinkClick r:id="rId3"/>
              </a:rPr>
              <a:t>https://jjakang2.tistory.com/12</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32752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https://www.examtopics.com/exams/microsoft/az-900</a:t>
            </a:r>
            <a:r>
              <a:rPr lang="en-US" altLang="ko-KR" dirty="0" smtClean="0">
                <a:hlinkClick r:id="rId2"/>
              </a:rPr>
              <a:t>/</a:t>
            </a:r>
            <a:endParaRPr lang="en-US" altLang="ko-KR" dirty="0" smtClean="0"/>
          </a:p>
          <a:p>
            <a:r>
              <a:rPr lang="en-US" altLang="ko-KR" dirty="0">
                <a:hlinkClick r:id="rId3"/>
              </a:rPr>
              <a:t>https://</a:t>
            </a:r>
            <a:r>
              <a:rPr lang="en-US" altLang="ko-KR" dirty="0" smtClean="0">
                <a:hlinkClick r:id="rId3"/>
              </a:rPr>
              <a:t>www.youtube.com/watch?v=QW3u5PK_XJ0</a:t>
            </a:r>
            <a:endParaRPr lang="en-US" altLang="ko-KR" dirty="0" smtClean="0"/>
          </a:p>
          <a:p>
            <a:pPr lvl="2"/>
            <a:r>
              <a:rPr lang="en-US" altLang="ko-KR" dirty="0" smtClean="0"/>
              <a:t>Q. 11:15, 12:15, 13:47, 14:06</a:t>
            </a:r>
          </a:p>
          <a:p>
            <a:pPr lvl="2"/>
            <a:r>
              <a:rPr lang="en-US" altLang="ko-KR" dirty="0"/>
              <a:t>https://www.youtube.com/watch?v=A-_uz7A4MG0</a:t>
            </a:r>
            <a:endParaRPr lang="ko-KR" altLang="en-US" dirty="0"/>
          </a:p>
        </p:txBody>
      </p:sp>
      <p:sp>
        <p:nvSpPr>
          <p:cNvPr id="5" name="제목 1"/>
          <p:cNvSpPr>
            <a:spLocks noGrp="1"/>
          </p:cNvSpPr>
          <p:nvPr>
            <p:ph type="title"/>
          </p:nvPr>
        </p:nvSpPr>
        <p:spPr>
          <a:xfrm>
            <a:off x="2849629" y="279779"/>
            <a:ext cx="6836414" cy="588515"/>
          </a:xfrm>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5257452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sz="quarter" idx="10"/>
          </p:nvPr>
        </p:nvSpPr>
        <p:spPr/>
        <p:txBody>
          <a:bodyPr/>
          <a:lstStyle/>
          <a:p>
            <a:r>
              <a:rPr lang="en-US" altLang="ko-KR" dirty="0">
                <a:hlinkClick r:id="rId2"/>
              </a:rPr>
              <a:t>https://edu.cloudmt.co.kr/certificate-type</a:t>
            </a:r>
            <a:r>
              <a:rPr lang="en-US" altLang="ko-KR" dirty="0" smtClean="0">
                <a:hlinkClick r:id="rId2"/>
              </a:rPr>
              <a:t>/</a:t>
            </a:r>
            <a:endParaRPr lang="en-US" altLang="ko-KR" dirty="0" smtClean="0"/>
          </a:p>
          <a:p>
            <a:endParaRPr lang="en-US" altLang="ko-KR" dirty="0" smtClean="0"/>
          </a:p>
          <a:p>
            <a:r>
              <a:rPr lang="en-US" altLang="ko-KR" dirty="0" smtClean="0"/>
              <a:t>Azure </a:t>
            </a:r>
            <a:r>
              <a:rPr lang="ko-KR" altLang="en-US" dirty="0" smtClean="0"/>
              <a:t>자료 </a:t>
            </a:r>
            <a:r>
              <a:rPr lang="en-US" altLang="ko-KR" dirty="0" smtClean="0"/>
              <a:t>!!!</a:t>
            </a:r>
          </a:p>
          <a:p>
            <a:pPr lvl="2"/>
            <a:r>
              <a:rPr lang="ko-KR" altLang="ko-KR" dirty="0" smtClean="0">
                <a:hlinkClick r:id="rId3"/>
              </a:rPr>
              <a:t>https</a:t>
            </a:r>
            <a:r>
              <a:rPr lang="ko-KR" altLang="ko-KR" dirty="0">
                <a:hlinkClick r:id="rId3"/>
              </a:rPr>
              <a:t>://</a:t>
            </a:r>
            <a:r>
              <a:rPr lang="ko-KR" altLang="ko-KR" dirty="0" smtClean="0">
                <a:hlinkClick r:id="rId3"/>
              </a:rPr>
              <a:t>itastool.tistory.com/38</a:t>
            </a:r>
            <a:r>
              <a:rPr lang="en-US" altLang="ko-KR" dirty="0" smtClean="0"/>
              <a:t>  </a:t>
            </a:r>
          </a:p>
          <a:p>
            <a:pPr lvl="2"/>
            <a:endParaRPr lang="ko-KR" altLang="ko-KR" dirty="0" smtClean="0"/>
          </a:p>
          <a:p>
            <a:pPr lvl="2"/>
            <a:endParaRPr lang="ko-KR" altLang="en-US" dirty="0"/>
          </a:p>
        </p:txBody>
      </p:sp>
      <p:sp>
        <p:nvSpPr>
          <p:cNvPr id="4" name="제목 1"/>
          <p:cNvSpPr>
            <a:spLocks noGrp="1"/>
          </p:cNvSpPr>
          <p:nvPr>
            <p:ph type="title"/>
          </p:nvPr>
        </p:nvSpPr>
        <p:spPr/>
        <p:txBody>
          <a:bodyPr>
            <a:normAutofit fontScale="90000"/>
          </a:bodyPr>
          <a:lstStyle/>
          <a:p>
            <a:r>
              <a:rPr lang="ko-KR" altLang="en-US" dirty="0"/>
              <a:t/>
            </a:r>
            <a:br>
              <a:rPr lang="ko-KR" altLang="en-US" dirty="0"/>
            </a:br>
            <a:r>
              <a:rPr lang="en-US" altLang="ko-KR" dirty="0"/>
              <a:t>Microsoft Azure </a:t>
            </a:r>
            <a:r>
              <a:rPr lang="ko-KR" altLang="en-US" dirty="0" smtClean="0"/>
              <a:t>자격증</a:t>
            </a:r>
            <a:endParaRPr lang="ko-KR" altLang="en-US" dirty="0"/>
          </a:p>
        </p:txBody>
      </p:sp>
    </p:spTree>
    <p:extLst>
      <p:ext uri="{BB962C8B-B14F-4D97-AF65-F5344CB8AC3E}">
        <p14:creationId xmlns:p14="http://schemas.microsoft.com/office/powerpoint/2010/main" val="9341908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smtClean="0"/>
              <a:t>AWS Certification</a:t>
            </a:r>
            <a:endParaRPr lang="ko-KR" altLang="en-US" dirty="0"/>
          </a:p>
        </p:txBody>
      </p:sp>
      <p:sp>
        <p:nvSpPr>
          <p:cNvPr id="3" name="내용 개체 틀 2"/>
          <p:cNvSpPr>
            <a:spLocks noGrp="1"/>
          </p:cNvSpPr>
          <p:nvPr>
            <p:ph sz="quarter" idx="10"/>
          </p:nvPr>
        </p:nvSpPr>
        <p:spPr/>
        <p:txBody>
          <a:bodyPr/>
          <a:lstStyle/>
          <a:p>
            <a:r>
              <a:rPr lang="en-US" altLang="ko-KR" dirty="0" smtClean="0"/>
              <a:t>bit.ly/</a:t>
            </a:r>
            <a:r>
              <a:rPr lang="en-US" altLang="ko-KR" dirty="0" err="1" smtClean="0"/>
              <a:t>saaguide</a:t>
            </a:r>
            <a:r>
              <a:rPr lang="en-US" altLang="ko-KR" dirty="0"/>
              <a:t> = https://github.com/serithemage/AWSCertifiedSolutionsArchitectUnofficialStudyGuide</a:t>
            </a:r>
            <a:endParaRPr lang="en-US" altLang="ko-KR" dirty="0" smtClean="0"/>
          </a:p>
          <a:p>
            <a:r>
              <a:rPr lang="ko-KR" altLang="en-US" dirty="0" smtClean="0"/>
              <a:t>자격증 소개</a:t>
            </a:r>
            <a:endParaRPr lang="en-US" altLang="ko-KR" dirty="0" smtClean="0"/>
          </a:p>
          <a:p>
            <a:pPr lvl="1"/>
            <a:r>
              <a:rPr lang="en-US" altLang="ko-KR" dirty="0" smtClean="0"/>
              <a:t>https</a:t>
            </a:r>
            <a:r>
              <a:rPr lang="en-US" altLang="ko-KR" dirty="0"/>
              <a:t>://aws.amazon.com/ko/certification/certification-prep/</a:t>
            </a:r>
            <a:endParaRPr lang="ko-KR" altLang="en-US" dirty="0"/>
          </a:p>
        </p:txBody>
      </p:sp>
    </p:spTree>
    <p:extLst>
      <p:ext uri="{BB962C8B-B14F-4D97-AF65-F5344CB8AC3E}">
        <p14:creationId xmlns:p14="http://schemas.microsoft.com/office/powerpoint/2010/main" val="28955054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Title 1">
            <a:extLst>
              <a:ext uri="{FF2B5EF4-FFF2-40B4-BE49-F238E27FC236}">
                <a16:creationId xmlns:a16="http://schemas.microsoft.com/office/drawing/2014/main" id="{4A389CEA-D77A-47F3-BA68-CFD74839F1D5}"/>
              </a:ext>
            </a:extLst>
          </p:cNvPr>
          <p:cNvSpPr txBox="1">
            <a:spLocks noGrp="1"/>
          </p:cNvSpPr>
          <p:nvPr>
            <p:ph type="title" idx="4294967295"/>
          </p:nvPr>
        </p:nvSpPr>
        <p:spPr>
          <a:xfrm>
            <a:off x="2967038" y="1084263"/>
            <a:ext cx="6257925" cy="458787"/>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effectLst/>
                <a:uLnTx/>
                <a:uFillTx/>
                <a:latin typeface="Segoe UI Semibold"/>
                <a:ea typeface="+mn-ea"/>
                <a:cs typeface="Segoe UI" pitchFamily="34" charset="0"/>
              </a:rPr>
              <a:t>GitHub</a:t>
            </a:r>
          </a:p>
        </p:txBody>
      </p:sp>
      <p:grpSp>
        <p:nvGrpSpPr>
          <p:cNvPr id="4" name="Group 3" descr="Collaboration&#10;Attract and retain the best&#10;talent with tools developers know and love&#10;Security&#10;Securely integrate &#10;open source code in &#10;your software&#10;DevOps&#10;Automate workflows &#10;from code to any cloud&#10;&#10;">
            <a:extLst>
              <a:ext uri="{FF2B5EF4-FFF2-40B4-BE49-F238E27FC236}">
                <a16:creationId xmlns:a16="http://schemas.microsoft.com/office/drawing/2014/main" id="{DF43E7E5-5089-47E9-89D0-1AB7FA1FCD46}"/>
              </a:ext>
            </a:extLst>
          </p:cNvPr>
          <p:cNvGrpSpPr/>
          <p:nvPr/>
        </p:nvGrpSpPr>
        <p:grpSpPr>
          <a:xfrm>
            <a:off x="1903651" y="2651165"/>
            <a:ext cx="8670550" cy="3061473"/>
            <a:chOff x="1903651" y="2651165"/>
            <a:chExt cx="8670550" cy="3061473"/>
          </a:xfrm>
        </p:grpSpPr>
        <p:pic>
          <p:nvPicPr>
            <p:cNvPr id="84" name="lock 2" descr="lock">
              <a:extLst>
                <a:ext uri="{FF2B5EF4-FFF2-40B4-BE49-F238E27FC236}">
                  <a16:creationId xmlns:a16="http://schemas.microsoft.com/office/drawing/2014/main" id="{0F5BCD90-D3BE-437A-8451-ED7958032778}"/>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706784" y="2746862"/>
              <a:ext cx="778432" cy="778432"/>
            </a:xfrm>
            <a:prstGeom prst="rect">
              <a:avLst/>
            </a:prstGeom>
          </p:spPr>
        </p:pic>
        <p:grpSp>
          <p:nvGrpSpPr>
            <p:cNvPr id="3" name="Group 2">
              <a:extLst>
                <a:ext uri="{FF2B5EF4-FFF2-40B4-BE49-F238E27FC236}">
                  <a16:creationId xmlns:a16="http://schemas.microsoft.com/office/drawing/2014/main" id="{9B6B028B-A85B-443E-A999-163676804EEE}"/>
                </a:ext>
              </a:extLst>
            </p:cNvPr>
            <p:cNvGrpSpPr/>
            <p:nvPr/>
          </p:nvGrpSpPr>
          <p:grpSpPr>
            <a:xfrm>
              <a:off x="1903651" y="2651165"/>
              <a:ext cx="8670550" cy="3061473"/>
              <a:chOff x="1903651" y="2651165"/>
              <a:chExt cx="8670550" cy="3061473"/>
            </a:xfrm>
          </p:grpSpPr>
          <p:sp>
            <p:nvSpPr>
              <p:cNvPr id="81" name="Rectangle 80">
                <a:extLst>
                  <a:ext uri="{FF2B5EF4-FFF2-40B4-BE49-F238E27FC236}">
                    <a16:creationId xmlns:a16="http://schemas.microsoft.com/office/drawing/2014/main" id="{CEC5BA5E-8BF5-498F-8C8C-FC9966D81FDC}"/>
                  </a:ext>
                </a:extLst>
              </p:cNvPr>
              <p:cNvSpPr/>
              <p:nvPr/>
            </p:nvSpPr>
            <p:spPr bwMode="auto">
              <a:xfrm>
                <a:off x="4888375" y="4003659"/>
                <a:ext cx="241525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Security</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a:cs typeface="+mn-cs"/>
                    <a:sym typeface="Arial"/>
                  </a:rPr>
                  <a:t>Securely integrate and innovate faster with the latest open source code in your software </a:t>
                </a:r>
              </a:p>
            </p:txBody>
          </p:sp>
          <p:sp>
            <p:nvSpPr>
              <p:cNvPr id="80" name="Rectangle 79">
                <a:extLst>
                  <a:ext uri="{FF2B5EF4-FFF2-40B4-BE49-F238E27FC236}">
                    <a16:creationId xmlns:a16="http://schemas.microsoft.com/office/drawing/2014/main" id="{CEB12B83-FF5B-40F5-83AD-0E68FC118209}"/>
                  </a:ext>
                </a:extLst>
              </p:cNvPr>
              <p:cNvSpPr/>
              <p:nvPr/>
            </p:nvSpPr>
            <p:spPr bwMode="auto">
              <a:xfrm>
                <a:off x="1903651" y="4005558"/>
                <a:ext cx="225166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Arial"/>
                  </a:rPr>
                  <a:t>Collaboration</a:t>
                </a:r>
              </a:p>
              <a:p>
                <a:pPr marL="0" marR="0" lvl="0" indent="0" algn="ctr" defTabSz="914400" rtl="0" eaLnBrk="1" fontAlgn="auto" latinLnBrk="0" hangingPunct="1">
                  <a:lnSpc>
                    <a:spcPct val="100000"/>
                  </a:lnSpc>
                  <a:spcBef>
                    <a:spcPts val="600"/>
                  </a:spcBef>
                  <a:spcAft>
                    <a:spcPts val="0"/>
                  </a:spcAft>
                  <a:buClrTx/>
                  <a:buSzPts val="4000"/>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Attract and retain the best</a:t>
                </a:r>
                <a:b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br>
                <a:r>
                  <a:rPr kumimoji="0" lang="en-US" sz="1200" b="0" i="0" u="none" strike="noStrike" kern="1200" cap="none" spc="0" normalizeH="0" baseline="0" noProof="0">
                    <a:ln>
                      <a:noFill/>
                    </a:ln>
                    <a:solidFill>
                      <a:srgbClr val="FFFFFF"/>
                    </a:solidFill>
                    <a:effectLst/>
                    <a:uLnTx/>
                    <a:uFillTx/>
                    <a:latin typeface="Segoe UI"/>
                    <a:ea typeface="Segoe UI Symbol" panose="020B0502040204020203" pitchFamily="34" charset="0"/>
                    <a:cs typeface="+mn-cs"/>
                    <a:sym typeface="Arial"/>
                  </a:rPr>
                  <a:t>talent with tools developers know and love</a:t>
                </a:r>
              </a:p>
            </p:txBody>
          </p:sp>
          <p:sp>
            <p:nvSpPr>
              <p:cNvPr id="82" name="Rectangle 81">
                <a:extLst>
                  <a:ext uri="{FF2B5EF4-FFF2-40B4-BE49-F238E27FC236}">
                    <a16:creationId xmlns:a16="http://schemas.microsoft.com/office/drawing/2014/main" id="{6FDDE89C-C927-40E7-96A6-BAA37D1D574D}"/>
                  </a:ext>
                </a:extLst>
              </p:cNvPr>
              <p:cNvSpPr/>
              <p:nvPr/>
            </p:nvSpPr>
            <p:spPr bwMode="auto">
              <a:xfrm>
                <a:off x="7831001" y="4005558"/>
                <a:ext cx="2743200" cy="17070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0"/>
                  </a:spcAft>
                  <a:buClr>
                    <a:srgbClr val="FFFFFF"/>
                  </a:buClr>
                  <a:buSzPts val="4000"/>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Symbol" panose="020B0502040204020203" pitchFamily="34" charset="0"/>
                    <a:cs typeface="+mn-cs"/>
                    <a:sym typeface="Helvetica Neue"/>
                  </a:rPr>
                  <a:t>DevOps</a:t>
                </a:r>
              </a:p>
              <a:p>
                <a:pPr marL="0" marR="0" lvl="1" indent="0" algn="ctr" defTabSz="412750" rtl="0" eaLnBrk="1" fontAlgn="auto" latinLnBrk="0" hangingPunct="0">
                  <a:lnSpc>
                    <a:spcPct val="100000"/>
                  </a:lnSpc>
                  <a:spcBef>
                    <a:spcPts val="60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Streamline and automate the deployment process </a:t>
                </a:r>
              </a:p>
              <a:p>
                <a:pPr marL="0" marR="0" lvl="1" indent="0" algn="ctr" defTabSz="412750" rtl="0" eaLnBrk="1" fontAlgn="auto" latinLnBrk="0" hangingPunct="0">
                  <a:lnSpc>
                    <a:spcPct val="100000"/>
                  </a:lnSpc>
                  <a:spcBef>
                    <a:spcPts val="0"/>
                  </a:spcBef>
                  <a:spcAft>
                    <a:spcPts val="0"/>
                  </a:spcAft>
                  <a:buClr>
                    <a:srgbClr val="FFFFFF"/>
                  </a:buClr>
                  <a:buSzPts val="4000"/>
                  <a:buFontTx/>
                  <a:buNone/>
                  <a:tabLst/>
                  <a:defRPr/>
                </a:pPr>
                <a:r>
                  <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Neue"/>
                  </a:rPr>
                  <a:t>to save time and money</a:t>
                </a:r>
                <a:endParaRPr kumimoji="0" lang="en-US" sz="1200" b="0" i="0" u="none" strike="noStrike" kern="0" cap="none" spc="0" normalizeH="0" baseline="0" noProof="0">
                  <a:ln>
                    <a:noFill/>
                  </a:ln>
                  <a:solidFill>
                    <a:srgbClr val="FFFFFF"/>
                  </a:solidFill>
                  <a:effectLst/>
                  <a:uLnTx/>
                  <a:uFillTx/>
                  <a:latin typeface="Segoe UI"/>
                  <a:ea typeface="Segoe UI Symbol" panose="020B0502040204020203" pitchFamily="34" charset="0"/>
                  <a:cs typeface="Helvetica Neue"/>
                  <a:sym typeface="Helvetica"/>
                </a:endParaRPr>
              </a:p>
            </p:txBody>
          </p:sp>
          <p:pic>
            <p:nvPicPr>
              <p:cNvPr id="83" name="Graphic 82" descr="hands, partner, partnership, handshake">
                <a:extLst>
                  <a:ext uri="{FF2B5EF4-FFF2-40B4-BE49-F238E27FC236}">
                    <a16:creationId xmlns:a16="http://schemas.microsoft.com/office/drawing/2014/main" id="{CFA5CF31-4AB9-43E4-B7A0-892FA9D4AB17}"/>
                  </a:ext>
                </a:extLst>
              </p:cNvPr>
              <p:cNvPicPr>
                <a:picLocks noChangeAspect="1"/>
              </p:cNvPicPr>
              <p:nvPr/>
            </p:nvPicPr>
            <p:blipFill>
              <a:blip r:embed="rId5">
                <a:extLst>
                  <a:ext uri="{96DAC541-7B7A-43D3-8B79-37D633B846F1}">
                    <asvg:svgBlip xmlns:asvg="http://schemas.microsoft.com/office/drawing/2016/SVG/main" xmlns="" r:embed="rId6"/>
                  </a:ext>
                </a:extLst>
              </a:blip>
              <a:stretch>
                <a:fillRect/>
              </a:stretch>
            </p:blipFill>
            <p:spPr>
              <a:xfrm>
                <a:off x="2663276" y="2794288"/>
                <a:ext cx="732410" cy="683580"/>
              </a:xfrm>
              <a:prstGeom prst="rect">
                <a:avLst/>
              </a:prstGeom>
            </p:spPr>
          </p:pic>
          <p:grpSp>
            <p:nvGrpSpPr>
              <p:cNvPr id="85" name="code samples" descr="code samples">
                <a:extLst>
                  <a:ext uri="{FF2B5EF4-FFF2-40B4-BE49-F238E27FC236}">
                    <a16:creationId xmlns:a16="http://schemas.microsoft.com/office/drawing/2014/main" id="{32CD989C-0A89-4F9D-99F2-7097FB24D9FF}"/>
                  </a:ext>
                </a:extLst>
              </p:cNvPr>
              <p:cNvGrpSpPr/>
              <p:nvPr/>
            </p:nvGrpSpPr>
            <p:grpSpPr>
              <a:xfrm>
                <a:off x="8677607" y="2651165"/>
                <a:ext cx="969828" cy="969826"/>
                <a:chOff x="2518439" y="3861516"/>
                <a:chExt cx="558221" cy="558221"/>
              </a:xfrm>
            </p:grpSpPr>
            <p:sp>
              <p:nvSpPr>
                <p:cNvPr id="86" name="Freeform: Shape 85">
                  <a:extLst>
                    <a:ext uri="{FF2B5EF4-FFF2-40B4-BE49-F238E27FC236}">
                      <a16:creationId xmlns:a16="http://schemas.microsoft.com/office/drawing/2014/main" id="{6AE9B4BF-918C-4670-865A-8F4BAFA81B7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61B16A91-3584-4609-9B2E-47E553499766}"/>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E0578E45-7445-497E-AB92-6B57C5974A21}"/>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6C30FE83-4D6E-4D25-BCFF-FF652E324DF0}"/>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0BBAA62-2BED-4FAE-A275-340E0B51DA1F}"/>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spTree>
    <p:extLst>
      <p:ext uri="{BB962C8B-B14F-4D97-AF65-F5344CB8AC3E}">
        <p14:creationId xmlns:p14="http://schemas.microsoft.com/office/powerpoint/2010/main" val="10018735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6"/>
                                        </p:tgtEl>
                                        <p:attrNameLst>
                                          <p:attrName>style.visibility</p:attrName>
                                        </p:attrNameLst>
                                      </p:cBhvr>
                                      <p:to>
                                        <p:strVal val="visible"/>
                                      </p:to>
                                    </p:set>
                                    <p:animEffect transition="in" filter="fade">
                                      <p:cBhvr>
                                        <p:cTn id="7" dur="500"/>
                                        <p:tgtEl>
                                          <p:spTgt spid="146"/>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500" spd="-100000" fill="hold"/>
                                        <p:tgtEl>
                                          <p:spTgt spid="146"/>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25E-6 -2.22222E-6 L 1.25E-6 0.03542 " pathEditMode="relative" rAng="0" ptsTypes="AA">
                                      <p:cBhvr>
                                        <p:cTn id="14"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P spid="146" grpId="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15"/>
        <p:cNvGrpSpPr/>
        <p:nvPr/>
      </p:nvGrpSpPr>
      <p:grpSpPr>
        <a:xfrm>
          <a:off x="0" y="0"/>
          <a:ext cx="0" cy="0"/>
          <a:chOff x="0" y="0"/>
          <a:chExt cx="0" cy="0"/>
        </a:xfrm>
      </p:grpSpPr>
      <p:sp>
        <p:nvSpPr>
          <p:cNvPr id="2" name="Rectangle 1">
            <a:extLst>
              <a:ext uri="{FF2B5EF4-FFF2-40B4-BE49-F238E27FC236}">
                <a16:creationId xmlns:a16="http://schemas.microsoft.com/office/drawing/2014/main" id="{FCED2287-540A-452B-ADC2-248DA69FBB4C}"/>
              </a:ext>
              <a:ext uri="{C183D7F6-B498-43B3-948B-1728B52AA6E4}">
                <adec:decorative xmlns:adec="http://schemas.microsoft.com/office/drawing/2017/decorative" xmlns="" val="1"/>
              </a:ext>
            </a:extLst>
          </p:cNvPr>
          <p:cNvSpPr/>
          <p:nvPr/>
        </p:nvSpPr>
        <p:spPr>
          <a:xfrm>
            <a:off x="0" y="2811956"/>
            <a:ext cx="12188952" cy="346645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0" name="Google Shape;2020;p433"/>
          <p:cNvSpPr txBox="1"/>
          <p:nvPr/>
        </p:nvSpPr>
        <p:spPr>
          <a:xfrm>
            <a:off x="805289" y="457133"/>
            <a:ext cx="10581423" cy="553998"/>
          </a:xfrm>
          <a:prstGeom prst="rect">
            <a:avLst/>
          </a:prstGeom>
          <a:noFill/>
          <a:ln>
            <a:noFill/>
          </a:ln>
        </p:spPr>
        <p:txBody>
          <a:bodyPr spcFirstLastPara="1" wrap="none" lIns="0" tIns="0" rIns="0" bIns="0" anchor="t" anchorCtr="0">
            <a:spAutoFit/>
          </a:bodyPr>
          <a:lstStyle/>
          <a:p>
            <a:pPr marL="0" marR="0" lvl="0" indent="0" algn="ctr" defTabSz="1219170" rtl="0" eaLnBrk="1" fontAlgn="auto" latinLnBrk="0" hangingPunct="1">
              <a:lnSpc>
                <a:spcPct val="100000"/>
              </a:lnSpc>
              <a:spcBef>
                <a:spcPts val="0"/>
              </a:spcBef>
              <a:spcAft>
                <a:spcPts val="0"/>
              </a:spcAft>
              <a:buClr>
                <a:srgbClr val="FFFFFF"/>
              </a:buClr>
              <a:buSzPts val="2400"/>
              <a:buFontTx/>
              <a:buNone/>
              <a:tabLst/>
              <a:defRPr/>
            </a:pPr>
            <a:r>
              <a:rPr kumimoji="0" lang="en" sz="3600" b="1" i="0" u="none" strike="noStrike" kern="0" cap="none" spc="-50" normalizeH="0" baseline="0" noProof="0">
                <a:ln>
                  <a:noFill/>
                </a:ln>
                <a:solidFill>
                  <a:srgbClr val="FFFFFF"/>
                </a:solidFill>
                <a:effectLst/>
                <a:uLnTx/>
                <a:uFillTx/>
                <a:latin typeface="Segoe UI Semibold"/>
                <a:ea typeface="Helvetica Neue"/>
                <a:cs typeface="Helvetica Neue"/>
                <a:sym typeface="Helvetica Neue"/>
              </a:rPr>
              <a:t>GitHub is the largest developer community on Earth</a:t>
            </a:r>
            <a:endParaRPr kumimoji="0" sz="800" b="0" i="0" u="none" strike="noStrike" kern="0" cap="none" spc="-50" normalizeH="0" baseline="0" noProof="0">
              <a:ln>
                <a:noFill/>
              </a:ln>
              <a:solidFill>
                <a:srgbClr val="000000"/>
              </a:solidFill>
              <a:effectLst/>
              <a:uLnTx/>
              <a:uFillTx/>
              <a:latin typeface="Segoe UI Semibold"/>
              <a:ea typeface="+mn-ea"/>
              <a:cs typeface="Arial"/>
              <a:sym typeface="Arial"/>
            </a:endParaRPr>
          </a:p>
        </p:txBody>
      </p:sp>
      <p:grpSp>
        <p:nvGrpSpPr>
          <p:cNvPr id="3" name="Group 2" descr="Statistics">
            <a:extLst>
              <a:ext uri="{FF2B5EF4-FFF2-40B4-BE49-F238E27FC236}">
                <a16:creationId xmlns:a16="http://schemas.microsoft.com/office/drawing/2014/main" id="{D94FC8B9-A9F7-466B-A84B-CF7534501BD2}"/>
              </a:ext>
            </a:extLst>
          </p:cNvPr>
          <p:cNvGrpSpPr/>
          <p:nvPr/>
        </p:nvGrpSpPr>
        <p:grpSpPr>
          <a:xfrm>
            <a:off x="584199" y="1391639"/>
            <a:ext cx="11024109" cy="903500"/>
            <a:chOff x="584199" y="1435183"/>
            <a:chExt cx="11024109" cy="903500"/>
          </a:xfrm>
        </p:grpSpPr>
        <p:sp>
          <p:nvSpPr>
            <p:cNvPr id="2023" name="Google Shape;2023;p433"/>
            <p:cNvSpPr txBox="1"/>
            <p:nvPr/>
          </p:nvSpPr>
          <p:spPr>
            <a:xfrm>
              <a:off x="584199"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developers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4" name="Google Shape;2024;p433"/>
            <p:cNvSpPr txBox="1"/>
            <p:nvPr/>
          </p:nvSpPr>
          <p:spPr>
            <a:xfrm>
              <a:off x="2432405"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private and public</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repositories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5" name="Google Shape;2025;p433"/>
            <p:cNvSpPr txBox="1"/>
            <p:nvPr/>
          </p:nvSpPr>
          <p:spPr>
            <a:xfrm>
              <a:off x="4280611"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top </a:t>
              </a:r>
              <a:r>
                <a:rPr kumimoji="0" lang="en-US"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open source</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communities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6" name="Google Shape;2026;p433"/>
            <p:cNvSpPr txBox="1"/>
            <p:nvPr/>
          </p:nvSpPr>
          <p:spPr>
            <a:xfrm>
              <a:off x="6128817"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contributions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per year</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7" name="Google Shape;2027;p433"/>
            <p:cNvSpPr txBox="1"/>
            <p:nvPr/>
          </p:nvSpPr>
          <p:spPr>
            <a:xfrm>
              <a:off x="7977023" y="1945083"/>
              <a:ext cx="1783080" cy="1968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organizations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8" name="Google Shape;2028;p433"/>
            <p:cNvSpPr txBox="1"/>
            <p:nvPr/>
          </p:nvSpPr>
          <p:spPr>
            <a:xfrm>
              <a:off x="9825228" y="19450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Fortune 500</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a:p>
              <a:pPr marL="0" marR="0" lvl="0" indent="0" algn="ctr" defTabSz="1219170" rtl="0" eaLnBrk="1" fontAlgn="auto" latinLnBrk="0" hangingPunct="1">
                <a:lnSpc>
                  <a:spcPct val="90000"/>
                </a:lnSpc>
                <a:spcBef>
                  <a:spcPts val="0"/>
                </a:spcBef>
                <a:spcAft>
                  <a:spcPts val="0"/>
                </a:spcAft>
                <a:buClr>
                  <a:srgbClr val="FFFFFF"/>
                </a:buClr>
                <a:buSzPts val="1000"/>
                <a:buFontTx/>
                <a:buNone/>
                <a:tabLst/>
                <a:defRPr/>
              </a:pPr>
              <a:r>
                <a:rPr kumimoji="0" lang="en" sz="1400" b="0" i="0" u="none" strike="noStrike" kern="0" cap="none" spc="0" normalizeH="0" baseline="0" noProof="0">
                  <a:ln>
                    <a:noFill/>
                  </a:ln>
                  <a:solidFill>
                    <a:srgbClr val="FFFFFF"/>
                  </a:solidFill>
                  <a:effectLst/>
                  <a:uLnTx/>
                  <a:uFillTx/>
                  <a:latin typeface="Segoe UI"/>
                  <a:ea typeface="Helvetica Neue"/>
                  <a:cs typeface="Helvetica Neue"/>
                  <a:sym typeface="Helvetica Neue"/>
                </a:rPr>
                <a:t>companies</a:t>
              </a:r>
              <a:endParaRPr kumimoji="0" sz="700" b="0" i="0" u="none" strike="noStrike" kern="0" cap="none" spc="0" normalizeH="0" baseline="0" noProof="0">
                <a:ln>
                  <a:noFill/>
                </a:ln>
                <a:solidFill>
                  <a:srgbClr val="FFFFFF"/>
                </a:solidFill>
                <a:effectLst/>
                <a:uLnTx/>
                <a:uFillTx/>
                <a:latin typeface="Segoe UI"/>
                <a:ea typeface="+mn-ea"/>
                <a:cs typeface="Arial"/>
                <a:sym typeface="Arial"/>
              </a:endParaRPr>
            </a:p>
          </p:txBody>
        </p:sp>
        <p:sp>
          <p:nvSpPr>
            <p:cNvPr id="2029" name="Google Shape;2029;p433"/>
            <p:cNvSpPr txBox="1"/>
            <p:nvPr/>
          </p:nvSpPr>
          <p:spPr>
            <a:xfrm>
              <a:off x="584199" y="1435183"/>
              <a:ext cx="1783080" cy="393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ea typeface="Helvetica Neue"/>
                  <a:cs typeface="Helvetica Neue"/>
                  <a:sym typeface="Helvetica Neue"/>
                </a:rPr>
                <a:t>50</a:t>
              </a:r>
              <a:r>
                <a:rPr kumimoji="0" lang="en" sz="2400" b="1" i="0" u="none" strike="noStrike" kern="0" cap="none" spc="0" normalizeH="0" baseline="0" noProof="0">
                  <a:ln>
                    <a:noFill/>
                  </a:ln>
                  <a:solidFill>
                    <a:srgbClr val="50E6FF"/>
                  </a:solidFill>
                  <a:effectLst/>
                  <a:uLnTx/>
                  <a:uFillTx/>
                  <a:latin typeface="Segoe UI"/>
                  <a:ea typeface="+mn-ea"/>
                  <a:cs typeface="+mn-cs"/>
                  <a:sym typeface="Helvetica Neue"/>
                </a:rPr>
                <a:t>M+</a:t>
              </a:r>
              <a:endParaRPr kumimoji="0" sz="2400" b="1" i="0" u="none" strike="noStrike" kern="0" cap="none" spc="0" normalizeH="0" baseline="0" noProof="0">
                <a:ln>
                  <a:noFill/>
                </a:ln>
                <a:solidFill>
                  <a:srgbClr val="50E6FF"/>
                </a:solidFill>
                <a:effectLst/>
                <a:uLnTx/>
                <a:uFillTx/>
                <a:latin typeface="Segoe UI"/>
                <a:ea typeface="+mn-ea"/>
                <a:cs typeface="+mn-cs"/>
                <a:sym typeface="Arial"/>
              </a:endParaRPr>
            </a:p>
          </p:txBody>
        </p:sp>
        <p:sp>
          <p:nvSpPr>
            <p:cNvPr id="2030" name="Google Shape;2030;p433"/>
            <p:cNvSpPr txBox="1"/>
            <p:nvPr/>
          </p:nvSpPr>
          <p:spPr>
            <a:xfrm>
              <a:off x="2432405"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140</a:t>
              </a:r>
              <a:r>
                <a:rPr kumimoji="0" lang="en" sz="2400" b="1" i="0" u="none" strike="noStrike" kern="0" cap="none" spc="0" normalizeH="0" baseline="0" noProof="0">
                  <a:ln>
                    <a:noFill/>
                  </a:ln>
                  <a:solidFill>
                    <a:srgbClr val="50E6FF"/>
                  </a:solidFill>
                  <a:effectLst/>
                  <a:uLnTx/>
                  <a:uFillTx/>
                  <a:latin typeface="Segoe UI"/>
                  <a:sym typeface="Helvetica Neue"/>
                </a:rPr>
                <a:t>M+</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1" name="Google Shape;2031;p433"/>
            <p:cNvSpPr txBox="1"/>
            <p:nvPr/>
          </p:nvSpPr>
          <p:spPr>
            <a:xfrm>
              <a:off x="4280611"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1,000</a:t>
              </a:r>
              <a:r>
                <a:rPr kumimoji="0" lang="en" sz="2400" b="1" i="0" u="none" strike="noStrike" kern="0" cap="none" spc="0" normalizeH="0" baseline="0" noProof="0">
                  <a:ln>
                    <a:noFill/>
                  </a:ln>
                  <a:solidFill>
                    <a:srgbClr val="50E6FF"/>
                  </a:solidFill>
                  <a:effectLst/>
                  <a:uLnTx/>
                  <a:uFillTx/>
                  <a:latin typeface="Segoe UI"/>
                  <a:sym typeface="Helvetica Neue"/>
                </a:rPr>
                <a:t>s</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2" name="Google Shape;2032;p433"/>
            <p:cNvSpPr txBox="1"/>
            <p:nvPr/>
          </p:nvSpPr>
          <p:spPr>
            <a:xfrm>
              <a:off x="6128817"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1B</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3" name="Google Shape;2033;p433"/>
            <p:cNvSpPr txBox="1"/>
            <p:nvPr/>
          </p:nvSpPr>
          <p:spPr>
            <a:xfrm>
              <a:off x="7977023"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2M</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2400" b="1" i="0" u="none" strike="noStrike" kern="0" cap="none" spc="0" normalizeH="0" baseline="0" noProof="0">
                <a:ln>
                  <a:noFill/>
                </a:ln>
                <a:solidFill>
                  <a:srgbClr val="50E6FF"/>
                </a:solidFill>
                <a:effectLst/>
                <a:uLnTx/>
                <a:uFillTx/>
                <a:latin typeface="Segoe UI"/>
                <a:sym typeface="Arial"/>
              </a:endParaRPr>
            </a:p>
          </p:txBody>
        </p:sp>
        <p:sp>
          <p:nvSpPr>
            <p:cNvPr id="2034" name="Google Shape;2034;p433"/>
            <p:cNvSpPr txBox="1"/>
            <p:nvPr/>
          </p:nvSpPr>
          <p:spPr>
            <a:xfrm>
              <a:off x="9825228" y="1435183"/>
              <a:ext cx="1783080" cy="393600"/>
            </a:xfrm>
            <a:prstGeom prst="rect">
              <a:avLst/>
            </a:prstGeom>
            <a:noFill/>
            <a:ln>
              <a:noFill/>
            </a:ln>
          </p:spPr>
          <p:txBody>
            <a:bodyPr spcFirstLastPara="1" wrap="square" lIns="0" tIns="0" rIns="0" bIns="0" anchor="t" anchorCtr="0">
              <a:noAutofit/>
            </a:bodyPr>
            <a:lstStyle>
              <a:defPPr>
                <a:defRPr lang="en-US"/>
              </a:defPPr>
              <a:lvl1pPr marR="0" lvl="0" indent="0" algn="ctr" defTabSz="1219170" fontAlgn="auto">
                <a:lnSpc>
                  <a:spcPct val="100000"/>
                </a:lnSpc>
                <a:spcBef>
                  <a:spcPts val="0"/>
                </a:spcBef>
                <a:spcAft>
                  <a:spcPts val="0"/>
                </a:spcAft>
                <a:buClr>
                  <a:srgbClr val="0366D6"/>
                </a:buClr>
                <a:buSzPts val="2000"/>
                <a:buFontTx/>
                <a:buNone/>
                <a:tabLst/>
                <a:defRPr kumimoji="0" sz="3200" b="1" i="0" u="none" strike="noStrike" kern="0" cap="none" spc="0" normalizeH="0" baseline="0">
                  <a:ln>
                    <a:noFill/>
                  </a:ln>
                  <a:solidFill>
                    <a:schemeClr val="accent1"/>
                  </a:solidFill>
                  <a:effectLst/>
                  <a:uLnTx/>
                  <a:uFillTx/>
                  <a:ea typeface="Helvetica Neue"/>
                  <a:cs typeface="Helvetica Neue"/>
                </a:defRPr>
              </a:lvl1pPr>
            </a:lstStyle>
            <a:p>
              <a:pPr marL="0" marR="0" lvl="0" indent="0" algn="ctr" defTabSz="1219170" rtl="0" eaLnBrk="1" fontAlgn="auto" latinLnBrk="0" hangingPunct="1">
                <a:lnSpc>
                  <a:spcPct val="100000"/>
                </a:lnSpc>
                <a:spcBef>
                  <a:spcPts val="0"/>
                </a:spcBef>
                <a:spcAft>
                  <a:spcPts val="0"/>
                </a:spcAft>
                <a:buClr>
                  <a:srgbClr val="0366D6"/>
                </a:buClr>
                <a:buSzPts val="2000"/>
                <a:buFontTx/>
                <a:buNone/>
                <a:tabLst/>
                <a:defRPr/>
              </a:pPr>
              <a:r>
                <a:rPr kumimoji="0" lang="en" sz="3200" b="1" i="0" u="none" strike="noStrike" kern="0" cap="none" spc="0" normalizeH="0" baseline="0" noProof="0">
                  <a:ln>
                    <a:noFill/>
                  </a:ln>
                  <a:solidFill>
                    <a:srgbClr val="50E6FF"/>
                  </a:solidFill>
                  <a:effectLst/>
                  <a:uLnTx/>
                  <a:uFillTx/>
                  <a:latin typeface="Segoe UI"/>
                  <a:sym typeface="Helvetica Neue"/>
                </a:rPr>
                <a:t>50</a:t>
              </a:r>
              <a:r>
                <a:rPr kumimoji="0" lang="en" sz="2400" b="1" i="0" u="none" strike="noStrike" kern="0" cap="none" spc="0" normalizeH="0" baseline="0" noProof="0">
                  <a:ln>
                    <a:noFill/>
                  </a:ln>
                  <a:solidFill>
                    <a:srgbClr val="50E6FF"/>
                  </a:solidFill>
                  <a:effectLst/>
                  <a:uLnTx/>
                  <a:uFillTx/>
                  <a:latin typeface="Segoe UI"/>
                  <a:sym typeface="Helvetica Neue"/>
                </a:rPr>
                <a:t>%</a:t>
              </a:r>
              <a:endParaRPr kumimoji="0" sz="3200" b="1" i="0" u="none" strike="noStrike" kern="0" cap="none" spc="0" normalizeH="0" baseline="0" noProof="0">
                <a:ln>
                  <a:noFill/>
                </a:ln>
                <a:solidFill>
                  <a:srgbClr val="50E6FF"/>
                </a:solidFill>
                <a:effectLst/>
                <a:uLnTx/>
                <a:uFillTx/>
                <a:latin typeface="Segoe UI"/>
                <a:sym typeface="Arial"/>
              </a:endParaRPr>
            </a:p>
          </p:txBody>
        </p:sp>
      </p:grpSp>
      <p:grpSp>
        <p:nvGrpSpPr>
          <p:cNvPr id="4" name="Group 3" descr="Logos">
            <a:extLst>
              <a:ext uri="{FF2B5EF4-FFF2-40B4-BE49-F238E27FC236}">
                <a16:creationId xmlns:a16="http://schemas.microsoft.com/office/drawing/2014/main" id="{7B4350E0-F21A-4F32-B2DD-9DA9519CC07F}"/>
              </a:ext>
            </a:extLst>
          </p:cNvPr>
          <p:cNvGrpSpPr/>
          <p:nvPr/>
        </p:nvGrpSpPr>
        <p:grpSpPr>
          <a:xfrm>
            <a:off x="792879" y="3095284"/>
            <a:ext cx="10606242" cy="2799399"/>
            <a:chOff x="776990" y="3029968"/>
            <a:chExt cx="10606242" cy="2799399"/>
          </a:xfrm>
        </p:grpSpPr>
        <p:sp>
          <p:nvSpPr>
            <p:cNvPr id="2021" name="Google Shape;2021;p433"/>
            <p:cNvSpPr txBox="1"/>
            <p:nvPr/>
          </p:nvSpPr>
          <p:spPr>
            <a:xfrm>
              <a:off x="801800" y="3029968"/>
              <a:ext cx="44924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The most innovative companies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sp>
          <p:nvSpPr>
            <p:cNvPr id="2022" name="Google Shape;2022;p433"/>
            <p:cNvSpPr txBox="1"/>
            <p:nvPr/>
          </p:nvSpPr>
          <p:spPr>
            <a:xfrm>
              <a:off x="7212600" y="3029968"/>
              <a:ext cx="3862800" cy="317600"/>
            </a:xfrm>
            <a:prstGeom prst="rect">
              <a:avLst/>
            </a:prstGeom>
            <a:noFill/>
            <a:ln>
              <a:noFill/>
            </a:ln>
          </p:spPr>
          <p:txBody>
            <a:bodyPr spcFirstLastPara="1" wrap="square" lIns="0" tIns="0" rIns="0" bIns="0" anchor="t" anchorCtr="0">
              <a:noAutofit/>
            </a:bodyPr>
            <a:lstStyle/>
            <a:p>
              <a:pPr marL="0" marR="0" lvl="0" indent="0" algn="ctr" defTabSz="1219170" rtl="0" eaLnBrk="1" fontAlgn="auto" latinLnBrk="0" hangingPunct="1">
                <a:lnSpc>
                  <a:spcPct val="100000"/>
                </a:lnSpc>
                <a:spcBef>
                  <a:spcPts val="0"/>
                </a:spcBef>
                <a:spcAft>
                  <a:spcPts val="0"/>
                </a:spcAft>
                <a:buClr>
                  <a:srgbClr val="FFFFFF"/>
                </a:buClr>
                <a:buSzPts val="1600"/>
                <a:buFontTx/>
                <a:buNone/>
                <a:tabLst/>
                <a:defRPr/>
              </a:pP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Most </a:t>
              </a:r>
              <a:r>
                <a:rPr kumimoji="0" lang="en-US"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open source</a:t>
              </a:r>
              <a:r>
                <a:rPr kumimoji="0" lang="en" sz="2000" b="1" i="0" u="none" strike="noStrike" kern="0" cap="none" spc="0" normalizeH="0" baseline="0" noProof="0">
                  <a:ln>
                    <a:noFill/>
                  </a:ln>
                  <a:solidFill>
                    <a:srgbClr val="000000"/>
                  </a:solidFill>
                  <a:effectLst/>
                  <a:uLnTx/>
                  <a:uFillTx/>
                  <a:latin typeface="Segoe UI Semibold"/>
                  <a:ea typeface="Helvetica Neue"/>
                  <a:cs typeface="Helvetica Neue"/>
                  <a:sym typeface="Helvetica Neue"/>
                </a:rPr>
                <a:t> projects</a:t>
              </a:r>
              <a:endParaRPr kumimoji="0" sz="600" b="0" i="0" u="none" strike="noStrike" kern="0" cap="none" spc="0" normalizeH="0" baseline="0" noProof="0">
                <a:ln>
                  <a:noFill/>
                </a:ln>
                <a:solidFill>
                  <a:srgbClr val="000000"/>
                </a:solidFill>
                <a:effectLst/>
                <a:uLnTx/>
                <a:uFillTx/>
                <a:latin typeface="Segoe UI Semibold"/>
                <a:ea typeface="+mn-ea"/>
                <a:cs typeface="Arial"/>
                <a:sym typeface="Arial"/>
              </a:endParaRPr>
            </a:p>
          </p:txBody>
        </p:sp>
        <p:pic>
          <p:nvPicPr>
            <p:cNvPr id="9218" name="Picture 2" descr="Image result for stripe logo png">
              <a:extLst>
                <a:ext uri="{FF2B5EF4-FFF2-40B4-BE49-F238E27FC236}">
                  <a16:creationId xmlns:a16="http://schemas.microsoft.com/office/drawing/2014/main" id="{E1ED6CB0-9D12-4190-8A4F-351A6C41125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674200" y="4911681"/>
              <a:ext cx="780416" cy="32768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potify logo png">
              <a:extLst>
                <a:ext uri="{FF2B5EF4-FFF2-40B4-BE49-F238E27FC236}">
                  <a16:creationId xmlns:a16="http://schemas.microsoft.com/office/drawing/2014/main" id="{9997A7CA-8442-46AB-B257-F2023C93521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9559" t="26496" r="19912" b="9325"/>
            <a:stretch/>
          </p:blipFill>
          <p:spPr bwMode="auto">
            <a:xfrm>
              <a:off x="776990" y="4836857"/>
              <a:ext cx="1286816" cy="47733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airbnb logo png">
              <a:extLst>
                <a:ext uri="{FF2B5EF4-FFF2-40B4-BE49-F238E27FC236}">
                  <a16:creationId xmlns:a16="http://schemas.microsoft.com/office/drawing/2014/main" id="{13416A16-D605-4495-98A3-BBD26930A183}"/>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78054" y="3616888"/>
              <a:ext cx="1284690" cy="40146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age result for lyft logo png">
              <a:extLst>
                <a:ext uri="{FF2B5EF4-FFF2-40B4-BE49-F238E27FC236}">
                  <a16:creationId xmlns:a16="http://schemas.microsoft.com/office/drawing/2014/main" id="{88B7D33A-D1C2-4D7B-A3C6-4CFACCB2043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3038" y="3582145"/>
              <a:ext cx="590762" cy="470952"/>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Image result for slack logo png">
              <a:extLst>
                <a:ext uri="{FF2B5EF4-FFF2-40B4-BE49-F238E27FC236}">
                  <a16:creationId xmlns:a16="http://schemas.microsoft.com/office/drawing/2014/main" id="{996EBE8D-4FA6-4918-A817-7A20C402EBA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1020" b="31020"/>
            <a:stretch/>
          </p:blipFill>
          <p:spPr bwMode="auto">
            <a:xfrm>
              <a:off x="4179901" y="4296764"/>
              <a:ext cx="1057036" cy="299618"/>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uber logo png">
              <a:extLst>
                <a:ext uri="{FF2B5EF4-FFF2-40B4-BE49-F238E27FC236}">
                  <a16:creationId xmlns:a16="http://schemas.microsoft.com/office/drawing/2014/main" id="{12D3CCE0-657A-42D3-B65C-BDFF46FC460E}"/>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2708247" y="5579591"/>
              <a:ext cx="712324" cy="249776"/>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twilio logo png">
              <a:extLst>
                <a:ext uri="{FF2B5EF4-FFF2-40B4-BE49-F238E27FC236}">
                  <a16:creationId xmlns:a16="http://schemas.microsoft.com/office/drawing/2014/main" id="{9F128A3C-8FEE-4EDF-8041-BAAA5D8CA2F0}"/>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1310" t="23127" r="11310" b="23127"/>
            <a:stretch/>
          </p:blipFill>
          <p:spPr bwMode="auto">
            <a:xfrm>
              <a:off x="4188412" y="4908811"/>
              <a:ext cx="1040014" cy="333428"/>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Image result for shopify logo png">
              <a:extLst>
                <a:ext uri="{FF2B5EF4-FFF2-40B4-BE49-F238E27FC236}">
                  <a16:creationId xmlns:a16="http://schemas.microsoft.com/office/drawing/2014/main" id="{1A324A97-DD86-4295-8C86-8623BDD615F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6857" b="16857"/>
            <a:stretch/>
          </p:blipFill>
          <p:spPr bwMode="auto">
            <a:xfrm>
              <a:off x="2447773" y="4243006"/>
              <a:ext cx="1228416" cy="407134"/>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coinbase logo png">
              <a:extLst>
                <a:ext uri="{FF2B5EF4-FFF2-40B4-BE49-F238E27FC236}">
                  <a16:creationId xmlns:a16="http://schemas.microsoft.com/office/drawing/2014/main" id="{64D58B28-4C65-4F79-9469-317D9D17D31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309" t="14860" r="1309" b="14860"/>
            <a:stretch/>
          </p:blipFill>
          <p:spPr bwMode="auto">
            <a:xfrm>
              <a:off x="2468457" y="3667257"/>
              <a:ext cx="1191902" cy="300728"/>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netflix logo png">
              <a:extLst>
                <a:ext uri="{FF2B5EF4-FFF2-40B4-BE49-F238E27FC236}">
                  <a16:creationId xmlns:a16="http://schemas.microsoft.com/office/drawing/2014/main" id="{A901AABB-D1B9-4519-B387-5D9DD23AE70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96146" y="4305339"/>
              <a:ext cx="1048504" cy="282468"/>
            </a:xfrm>
            <a:prstGeom prst="rect">
              <a:avLst/>
            </a:prstGeom>
            <a:noFill/>
            <a:extLst>
              <a:ext uri="{909E8E84-426E-40DD-AFC4-6F175D3DCCD1}">
                <a14:hiddenFill xmlns:a14="http://schemas.microsoft.com/office/drawing/2010/main">
                  <a:solidFill>
                    <a:srgbClr val="FFFFFF"/>
                  </a:solidFill>
                </a14:hiddenFill>
              </a:ext>
            </a:extLst>
          </p:spPr>
        </p:pic>
        <p:pic>
          <p:nvPicPr>
            <p:cNvPr id="78" name="Kubernetes" descr="Kubernetes">
              <a:extLst>
                <a:ext uri="{FF2B5EF4-FFF2-40B4-BE49-F238E27FC236}">
                  <a16:creationId xmlns:a16="http://schemas.microsoft.com/office/drawing/2014/main" id="{DA5A879C-8C9B-43EA-B633-CEC2AD61A9A0}"/>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7240255" y="5144621"/>
              <a:ext cx="486652" cy="486650"/>
            </a:xfrm>
            <a:prstGeom prst="rect">
              <a:avLst/>
            </a:prstGeom>
          </p:spPr>
        </p:pic>
        <p:pic>
          <p:nvPicPr>
            <p:cNvPr id="9238" name="Picture 22" descr="Image result for npm logo png">
              <a:extLst>
                <a:ext uri="{FF2B5EF4-FFF2-40B4-BE49-F238E27FC236}">
                  <a16:creationId xmlns:a16="http://schemas.microsoft.com/office/drawing/2014/main" id="{1A2F9548-C62C-4C60-AB1F-A2C09AEDEECF}"/>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a:off x="8777870" y="5251883"/>
              <a:ext cx="699440" cy="272126"/>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Graph QL logo png">
              <a:extLst>
                <a:ext uri="{FF2B5EF4-FFF2-40B4-BE49-F238E27FC236}">
                  <a16:creationId xmlns:a16="http://schemas.microsoft.com/office/drawing/2014/main" id="{F176DAA5-7F6B-4EB9-A771-0FF79210263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6667" b="16667"/>
            <a:stretch/>
          </p:blipFill>
          <p:spPr bwMode="auto">
            <a:xfrm>
              <a:off x="8540201" y="4410797"/>
              <a:ext cx="1174778" cy="39159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C2C5C37E-FCC1-42F2-B22D-1CFC14C53D9A}"/>
                </a:ext>
              </a:extLst>
            </p:cNvPr>
            <p:cNvPicPr>
              <a:picLocks noChangeAspect="1"/>
            </p:cNvPicPr>
            <p:nvPr/>
          </p:nvPicPr>
          <p:blipFill>
            <a:blip r:embed="rId17" cstate="hqprint">
              <a:extLst>
                <a:ext uri="{28A0092B-C50C-407E-A947-70E740481C1C}">
                  <a14:useLocalDpi xmlns:a14="http://schemas.microsoft.com/office/drawing/2010/main" val="0"/>
                </a:ext>
                <a:ext uri="{96DAC541-7B7A-43D3-8B79-37D633B846F1}">
                  <asvg:svgBlip xmlns:asvg="http://schemas.microsoft.com/office/drawing/2016/SVG/main" xmlns="" r:embed="rId18"/>
                </a:ext>
              </a:extLst>
            </a:blip>
            <a:stretch>
              <a:fillRect/>
            </a:stretch>
          </p:blipFill>
          <p:spPr>
            <a:xfrm>
              <a:off x="7238945" y="3558424"/>
              <a:ext cx="489272" cy="518394"/>
            </a:xfrm>
            <a:prstGeom prst="rect">
              <a:avLst/>
            </a:prstGeom>
          </p:spPr>
        </p:pic>
        <p:pic>
          <p:nvPicPr>
            <p:cNvPr id="9244" name="Picture 28" descr="Image result for docker logo png">
              <a:extLst>
                <a:ext uri="{FF2B5EF4-FFF2-40B4-BE49-F238E27FC236}">
                  <a16:creationId xmlns:a16="http://schemas.microsoft.com/office/drawing/2014/main" id="{3DDB265D-9FEA-4574-80F8-AE21A83F1460}"/>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208976" y="4371637"/>
              <a:ext cx="549208" cy="469912"/>
            </a:xfrm>
            <a:prstGeom prst="rect">
              <a:avLst/>
            </a:prstGeom>
            <a:noFill/>
            <a:extLst>
              <a:ext uri="{909E8E84-426E-40DD-AFC4-6F175D3DCCD1}">
                <a14:hiddenFill xmlns:a14="http://schemas.microsoft.com/office/drawing/2010/main">
                  <a:solidFill>
                    <a:srgbClr val="FFFFFF"/>
                  </a:solidFill>
                </a14:hiddenFill>
              </a:ext>
            </a:extLst>
          </p:spPr>
        </p:pic>
        <p:pic>
          <p:nvPicPr>
            <p:cNvPr id="85" name="Google Shape;2017;p433" descr="Image">
              <a:extLst>
                <a:ext uri="{FF2B5EF4-FFF2-40B4-BE49-F238E27FC236}">
                  <a16:creationId xmlns:a16="http://schemas.microsoft.com/office/drawing/2014/main" id="{A87144B3-F28D-4BA3-B587-30E00805C5C7}"/>
                </a:ext>
              </a:extLst>
            </p:cNvPr>
            <p:cNvPicPr preferRelativeResize="0"/>
            <p:nvPr/>
          </p:nvPicPr>
          <p:blipFill rotWithShape="1">
            <a:blip r:embed="rId20">
              <a:alphaModFix/>
            </a:blip>
            <a:srcRect l="86026" t="58914" r="9763" b="33601"/>
            <a:stretch/>
          </p:blipFill>
          <p:spPr>
            <a:xfrm>
              <a:off x="10535439" y="4370431"/>
              <a:ext cx="472324" cy="472324"/>
            </a:xfrm>
            <a:prstGeom prst="rect">
              <a:avLst/>
            </a:prstGeom>
            <a:noFill/>
            <a:ln>
              <a:noFill/>
            </a:ln>
          </p:spPr>
        </p:pic>
        <p:pic>
          <p:nvPicPr>
            <p:cNvPr id="9246" name="Picture 30" descr="Image result for apache logo png">
              <a:extLst>
                <a:ext uri="{FF2B5EF4-FFF2-40B4-BE49-F238E27FC236}">
                  <a16:creationId xmlns:a16="http://schemas.microsoft.com/office/drawing/2014/main" id="{529E4BCB-540E-4691-B531-924D5D1E9B9E}"/>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631023" y="3628097"/>
              <a:ext cx="993134" cy="379048"/>
            </a:xfrm>
            <a:prstGeom prst="rect">
              <a:avLst/>
            </a:prstGeom>
            <a:noFill/>
            <a:extLst>
              <a:ext uri="{909E8E84-426E-40DD-AFC4-6F175D3DCCD1}">
                <a14:hiddenFill xmlns:a14="http://schemas.microsoft.com/office/drawing/2010/main">
                  <a:solidFill>
                    <a:srgbClr val="FFFFFF"/>
                  </a:solidFill>
                </a14:hiddenFill>
              </a:ext>
            </a:extLst>
          </p:spPr>
        </p:pic>
        <p:pic>
          <p:nvPicPr>
            <p:cNvPr id="9248" name="Picture 32" descr="Image result for ansible logo png">
              <a:extLst>
                <a:ext uri="{FF2B5EF4-FFF2-40B4-BE49-F238E27FC236}">
                  <a16:creationId xmlns:a16="http://schemas.microsoft.com/office/drawing/2014/main" id="{DE3BF6B5-0DAA-4CAD-935A-BA74657BD6E0}"/>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553778" y="3549530"/>
              <a:ext cx="435648" cy="536182"/>
            </a:xfrm>
            <a:prstGeom prst="rect">
              <a:avLst/>
            </a:prstGeom>
            <a:noFill/>
            <a:extLst>
              <a:ext uri="{909E8E84-426E-40DD-AFC4-6F175D3DCCD1}">
                <a14:hiddenFill xmlns:a14="http://schemas.microsoft.com/office/drawing/2010/main">
                  <a:solidFill>
                    <a:srgbClr val="FFFFFF"/>
                  </a:solidFill>
                </a14:hiddenFill>
              </a:ext>
            </a:extLst>
          </p:spPr>
        </p:pic>
        <p:pic>
          <p:nvPicPr>
            <p:cNvPr id="9250" name="Picture 34" descr="Image result for tensorflow logo png">
              <a:extLst>
                <a:ext uri="{FF2B5EF4-FFF2-40B4-BE49-F238E27FC236}">
                  <a16:creationId xmlns:a16="http://schemas.microsoft.com/office/drawing/2014/main" id="{79F82032-E609-4D98-A610-1D6F6B4C51ED}"/>
                </a:ext>
              </a:extLst>
            </p:cNvPr>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8333" t="23322" r="8333" b="23322"/>
            <a:stretch/>
          </p:blipFill>
          <p:spPr bwMode="auto">
            <a:xfrm>
              <a:off x="10159972" y="5256542"/>
              <a:ext cx="1223260" cy="26280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6257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20"/>
                                        </p:tgtEl>
                                        <p:attrNameLst>
                                          <p:attrName>style.visibility</p:attrName>
                                        </p:attrNameLst>
                                      </p:cBhvr>
                                      <p:to>
                                        <p:strVal val="visible"/>
                                      </p:to>
                                    </p:set>
                                    <p:animEffect transition="in" filter="fade">
                                      <p:cBhvr>
                                        <p:cTn id="7" dur="500"/>
                                        <p:tgtEl>
                                          <p:spTgt spid="2020"/>
                                        </p:tgtEl>
                                      </p:cBhvr>
                                    </p:animEffect>
                                  </p:childTnLst>
                                </p:cTn>
                              </p:par>
                              <p:par>
                                <p:cTn id="8" presetID="42" presetClass="path" presetSubtype="0" decel="100000" fill="hold" grpId="1" nodeType="withEffect">
                                  <p:stCondLst>
                                    <p:cond delay="0"/>
                                  </p:stCondLst>
                                  <p:childTnLst>
                                    <p:animMotion origin="layout" path="M 0 -4.44444E-6 L 0 0.01899 " pathEditMode="relative" rAng="0" ptsTypes="AA">
                                      <p:cBhvr>
                                        <p:cTn id="9" dur="500" spd="-100000" fill="hold"/>
                                        <p:tgtEl>
                                          <p:spTgt spid="2020"/>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100"/>
                                  </p:stCondLst>
                                  <p:childTnLst>
                                    <p:animMotion origin="layout" path="M 0 0 L 0 0.01898 " pathEditMode="relative" rAng="0" ptsTypes="AA">
                                      <p:cBhvr>
                                        <p:cTn id="14" dur="500" spd="-100000" fill="hold"/>
                                        <p:tgtEl>
                                          <p:spTgt spid="3"/>
                                        </p:tgtEl>
                                        <p:attrNameLst>
                                          <p:attrName>ppt_x</p:attrName>
                                          <p:attrName>ppt_y</p:attrName>
                                        </p:attrNameLst>
                                      </p:cBhvr>
                                      <p:rCtr x="0" y="949"/>
                                    </p:animMotion>
                                  </p:childTnLst>
                                </p:cTn>
                              </p:par>
                              <p:par>
                                <p:cTn id="15" presetID="1" presetClass="entr" presetSubtype="0" fill="hold" grpId="0" nodeType="withEffect">
                                  <p:stCondLst>
                                    <p:cond delay="0"/>
                                  </p:stCondLst>
                                  <p:childTnLst>
                                    <p:set>
                                      <p:cBhvr>
                                        <p:cTn id="16" dur="1" fill="hold">
                                          <p:stCondLst>
                                            <p:cond delay="499"/>
                                          </p:stCondLst>
                                        </p:cTn>
                                        <p:tgtEl>
                                          <p:spTgt spid="2"/>
                                        </p:tgtEl>
                                        <p:attrNameLst>
                                          <p:attrName>style.visibility</p:attrName>
                                        </p:attrNameLst>
                                      </p:cBhvr>
                                      <p:to>
                                        <p:strVal val="visible"/>
                                      </p:to>
                                    </p:set>
                                  </p:childTnLst>
                                </p:cTn>
                              </p:par>
                              <p:par>
                                <p:cTn id="17" presetID="6" presetClass="emph" presetSubtype="0" accel="100000" autoRev="1" fill="hold" grpId="1" nodeType="withEffect">
                                  <p:stCondLst>
                                    <p:cond delay="0"/>
                                  </p:stCondLst>
                                  <p:childTnLst>
                                    <p:animScale>
                                      <p:cBhvr>
                                        <p:cTn id="18" dur="500" fill="hold"/>
                                        <p:tgtEl>
                                          <p:spTgt spid="2"/>
                                        </p:tgtEl>
                                      </p:cBhvr>
                                      <p:by x="100000" y="0"/>
                                    </p:animScale>
                                  </p:childTnLst>
                                </p:cTn>
                              </p:par>
                              <p:par>
                                <p:cTn id="19" presetID="10" presetClass="entr" presetSubtype="0" fill="hold" nodeType="withEffect">
                                  <p:stCondLst>
                                    <p:cond delay="7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020" grpId="0"/>
      <p:bldP spid="202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800" y="1461524"/>
            <a:ext cx="8432490" cy="4588547"/>
          </a:xfrm>
          <a:prstGeom prst="rect">
            <a:avLst/>
          </a:prstGeom>
        </p:spPr>
      </p:pic>
      <p:sp>
        <p:nvSpPr>
          <p:cNvPr id="5" name="TextBox 4"/>
          <p:cNvSpPr txBox="1"/>
          <p:nvPr/>
        </p:nvSpPr>
        <p:spPr>
          <a:xfrm>
            <a:off x="7833073" y="6247160"/>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hlinkClick r:id="rId4"/>
              </a:rPr>
              <a:t>https</a:t>
            </a:r>
            <a:r>
              <a:rPr kumimoji="0" lang="en-US" altLang="ko-KR" sz="1200" b="0" i="0" u="none" strike="noStrike" kern="1200" cap="none" spc="0" normalizeH="0" baseline="0" noProof="0" dirty="0">
                <a:ln>
                  <a:noFill/>
                </a:ln>
                <a:solidFill>
                  <a:prstClr val="black"/>
                </a:solidFill>
                <a:effectLst/>
                <a:uLnTx/>
                <a:uFillTx/>
                <a:latin typeface="Segoe UI"/>
                <a:ea typeface="+mn-ea"/>
                <a:cs typeface="+mn-cs"/>
                <a:hlinkClick r:id="rId4"/>
              </a:rPr>
              <a:t>://www.youtube.com/watch?v=Nfpegdkc8NI</a:t>
            </a:r>
            <a:r>
              <a:rPr kumimoji="0" lang="ko-KR" altLang="ko-KR" sz="1200" b="0" i="0" u="none" strike="noStrike" kern="1200" cap="none" spc="0" normalizeH="0" baseline="0" noProof="0" dirty="0">
                <a:ln>
                  <a:noFill/>
                </a:ln>
                <a:solidFill>
                  <a:prstClr val="black"/>
                </a:solidFill>
                <a:effectLst/>
                <a:uLnTx/>
                <a:uFillTx/>
                <a:latin typeface="Segoe UI"/>
                <a:ea typeface="+mn-ea"/>
                <a:cs typeface="+mn-cs"/>
              </a:rPr>
              <a:t> </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181243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1458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4161"/>
          <a:stretch/>
        </p:blipFill>
        <p:spPr>
          <a:xfrm>
            <a:off x="0" y="0"/>
            <a:ext cx="12192000" cy="6757059"/>
          </a:xfrm>
          <a:prstGeom prst="rect">
            <a:avLst/>
          </a:prstGeom>
        </p:spPr>
      </p:pic>
    </p:spTree>
    <p:extLst>
      <p:ext uri="{BB962C8B-B14F-4D97-AF65-F5344CB8AC3E}">
        <p14:creationId xmlns:p14="http://schemas.microsoft.com/office/powerpoint/2010/main" val="369935917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12" name="꺾인 연결선 11"/>
          <p:cNvCxnSpPr/>
          <p:nvPr/>
        </p:nvCxnSpPr>
        <p:spPr>
          <a:xfrm rot="10800000">
            <a:off x="2920754" y="3569918"/>
            <a:ext cx="2716567" cy="872148"/>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꺾인 연결선 13"/>
          <p:cNvCxnSpPr/>
          <p:nvPr/>
        </p:nvCxnSpPr>
        <p:spPr>
          <a:xfrm flipV="1">
            <a:off x="2920753" y="2824508"/>
            <a:ext cx="5584419" cy="244899"/>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586579" y="4740676"/>
            <a:ext cx="1760418" cy="646331"/>
          </a:xfrm>
          <a:prstGeom prst="rect">
            <a:avLst/>
          </a:prstGeom>
          <a:noFill/>
        </p:spPr>
        <p:txBody>
          <a:bodyPr wrap="none" rtlCol="0">
            <a:spAutoFit/>
          </a:bodyPr>
          <a:lstStyle/>
          <a:p>
            <a:r>
              <a:rPr lang="en-US" altLang="ko-KR" dirty="0" err="1" smtClean="0"/>
              <a:t>git</a:t>
            </a:r>
            <a:r>
              <a:rPr lang="en-US" altLang="ko-KR" dirty="0" smtClean="0"/>
              <a:t> remote add </a:t>
            </a:r>
          </a:p>
          <a:p>
            <a:r>
              <a:rPr lang="en-US" altLang="ko-KR" dirty="0" err="1" smtClean="0"/>
              <a:t>git</a:t>
            </a:r>
            <a:r>
              <a:rPr lang="en-US" altLang="ko-KR" dirty="0" smtClean="0"/>
              <a:t> push</a:t>
            </a:r>
            <a:endParaRPr lang="ko-KR" altLang="en-US" dirty="0"/>
          </a:p>
        </p:txBody>
      </p:sp>
      <p:sp>
        <p:nvSpPr>
          <p:cNvPr id="16" name="TextBox 15"/>
          <p:cNvSpPr txBox="1"/>
          <p:nvPr/>
        </p:nvSpPr>
        <p:spPr>
          <a:xfrm>
            <a:off x="5553164" y="2025702"/>
            <a:ext cx="2472250" cy="646331"/>
          </a:xfrm>
          <a:prstGeom prst="rect">
            <a:avLst/>
          </a:prstGeom>
          <a:noFill/>
        </p:spPr>
        <p:txBody>
          <a:bodyPr wrap="square" rtlCol="0">
            <a:spAutoFit/>
          </a:bodyPr>
          <a:lstStyle/>
          <a:p>
            <a:r>
              <a:rPr lang="en-US" altLang="ko-KR" dirty="0" smtClean="0"/>
              <a:t>deployment center </a:t>
            </a:r>
          </a:p>
          <a:p>
            <a:r>
              <a:rPr lang="en-US" altLang="ko-KR" dirty="0" smtClean="0"/>
              <a:t>CI/CD  - GitHub</a:t>
            </a:r>
            <a:endParaRPr lang="ko-KR" altLang="en-US" dirty="0"/>
          </a:p>
        </p:txBody>
      </p:sp>
    </p:spTree>
    <p:extLst>
      <p:ext uri="{BB962C8B-B14F-4D97-AF65-F5344CB8AC3E}">
        <p14:creationId xmlns:p14="http://schemas.microsoft.com/office/powerpoint/2010/main" val="3318700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0099" y="5363531"/>
            <a:ext cx="1117600" cy="565150"/>
          </a:xfrm>
          <a:prstGeom prst="rect">
            <a:avLst/>
          </a:prstGeom>
        </p:spPr>
      </p:pic>
      <p:pic>
        <p:nvPicPr>
          <p:cNvPr id="7" name="그림 6"/>
          <p:cNvPicPr>
            <a:picLocks noChangeAspect="1"/>
          </p:cNvPicPr>
          <p:nvPr/>
        </p:nvPicPr>
        <p:blipFill>
          <a:blip r:embed="rId3"/>
          <a:stretch>
            <a:fillRect/>
          </a:stretch>
        </p:blipFill>
        <p:spPr>
          <a:xfrm>
            <a:off x="8690407" y="2234457"/>
            <a:ext cx="1180103" cy="1180103"/>
          </a:xfrm>
          <a:prstGeom prst="rect">
            <a:avLst/>
          </a:prstGeom>
        </p:spPr>
      </p:pic>
      <p:pic>
        <p:nvPicPr>
          <p:cNvPr id="8" name="그림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0099" y="3946134"/>
            <a:ext cx="1087851" cy="991864"/>
          </a:xfrm>
          <a:prstGeom prst="rect">
            <a:avLst/>
          </a:prstGeom>
        </p:spPr>
      </p:pic>
      <p:pic>
        <p:nvPicPr>
          <p:cNvPr id="9" name="그림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5751" y="2393097"/>
            <a:ext cx="1403422" cy="1352620"/>
          </a:xfrm>
          <a:prstGeom prst="rect">
            <a:avLst/>
          </a:prstGeom>
        </p:spPr>
      </p:pic>
      <p:sp>
        <p:nvSpPr>
          <p:cNvPr id="10" name="TextBox 9"/>
          <p:cNvSpPr txBox="1"/>
          <p:nvPr/>
        </p:nvSpPr>
        <p:spPr>
          <a:xfrm>
            <a:off x="8505172" y="3569918"/>
            <a:ext cx="2668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Webapp</a:t>
            </a: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/Azure platform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p:cNvSpPr txBox="1"/>
          <p:nvPr/>
        </p:nvSpPr>
        <p:spPr>
          <a:xfrm>
            <a:off x="1114816" y="4271375"/>
            <a:ext cx="273067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err="1" smtClean="0">
                <a:ln>
                  <a:noFill/>
                </a:ln>
                <a:solidFill>
                  <a:prstClr val="black"/>
                </a:solidFill>
                <a:effectLst/>
                <a:uLnTx/>
                <a:uFillTx/>
                <a:latin typeface="Segoe UI"/>
                <a:ea typeface="+mn-ea"/>
                <a:cs typeface="+mn-cs"/>
              </a:rPr>
              <a:t>원격저장소</a:t>
            </a:r>
            <a:endPar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/remote repository</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3289955" y="443060"/>
            <a:ext cx="370774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Deploy to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Webapp</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cxnSp>
        <p:nvCxnSpPr>
          <p:cNvPr id="6" name="꺾인 연결선 5"/>
          <p:cNvCxnSpPr/>
          <p:nvPr/>
        </p:nvCxnSpPr>
        <p:spPr>
          <a:xfrm flipV="1">
            <a:off x="7306322" y="3204839"/>
            <a:ext cx="1198850" cy="1066536"/>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043169" y="4271375"/>
            <a:ext cx="1340528" cy="369332"/>
          </a:xfrm>
          <a:prstGeom prst="rect">
            <a:avLst/>
          </a:prstGeom>
          <a:noFill/>
        </p:spPr>
        <p:txBody>
          <a:bodyPr wrap="square" rtlCol="0">
            <a:spAutoFit/>
          </a:bodyPr>
          <a:lstStyle/>
          <a:p>
            <a:r>
              <a:rPr lang="en-US" altLang="ko-KR" b="1" dirty="0" smtClean="0"/>
              <a:t>deploy</a:t>
            </a:r>
            <a:endParaRPr lang="ko-KR" altLang="en-US" b="1" dirty="0"/>
          </a:p>
        </p:txBody>
      </p:sp>
      <p:sp>
        <p:nvSpPr>
          <p:cNvPr id="13" name="TextBox 12"/>
          <p:cNvSpPr txBox="1"/>
          <p:nvPr/>
        </p:nvSpPr>
        <p:spPr>
          <a:xfrm>
            <a:off x="8043169" y="4937998"/>
            <a:ext cx="1269507" cy="646331"/>
          </a:xfrm>
          <a:prstGeom prst="rect">
            <a:avLst/>
          </a:prstGeom>
          <a:noFill/>
        </p:spPr>
        <p:txBody>
          <a:bodyPr wrap="square" rtlCol="0">
            <a:spAutoFit/>
          </a:bodyPr>
          <a:lstStyle/>
          <a:p>
            <a:r>
              <a:rPr lang="en-US" altLang="ko-KR" dirty="0" smtClean="0"/>
              <a:t>external </a:t>
            </a:r>
            <a:r>
              <a:rPr lang="en-US" altLang="ko-KR" dirty="0" err="1" smtClean="0"/>
              <a:t>git</a:t>
            </a:r>
            <a:endParaRPr lang="ko-KR" altLang="en-US" dirty="0"/>
          </a:p>
        </p:txBody>
      </p:sp>
    </p:spTree>
    <p:extLst>
      <p:ext uri="{BB962C8B-B14F-4D97-AF65-F5344CB8AC3E}">
        <p14:creationId xmlns:p14="http://schemas.microsoft.com/office/powerpoint/2010/main" val="42277752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b="1" dirty="0" err="1" smtClean="0"/>
              <a:t>Git</a:t>
            </a:r>
            <a:endParaRPr lang="ko-KR" altLang="en-US" dirty="0"/>
          </a:p>
        </p:txBody>
      </p:sp>
      <p:sp>
        <p:nvSpPr>
          <p:cNvPr id="6" name="내용 개체 틀 5"/>
          <p:cNvSpPr>
            <a:spLocks noGrp="1"/>
          </p:cNvSpPr>
          <p:nvPr>
            <p:ph idx="1"/>
          </p:nvPr>
        </p:nvSpPr>
        <p:spPr/>
        <p:txBody>
          <a:bodyPr/>
          <a:lstStyle/>
          <a:p>
            <a:pPr latinLnBrk="0"/>
            <a:r>
              <a:rPr lang="en-US" altLang="ko-KR" dirty="0" err="1"/>
              <a:t>git</a:t>
            </a:r>
            <a:r>
              <a:rPr lang="en-US" altLang="ko-KR" dirty="0"/>
              <a:t> download</a:t>
            </a:r>
          </a:p>
          <a:p>
            <a:pPr lvl="1" latinLnBrk="0"/>
            <a:r>
              <a:rPr lang="en-US" altLang="ko-KR" dirty="0"/>
              <a:t> 	 </a:t>
            </a:r>
            <a:r>
              <a:rPr lang="en-US" altLang="ko-KR" dirty="0">
                <a:hlinkClick r:id="rId2"/>
              </a:rPr>
              <a:t>https://desktop.github.com/</a:t>
            </a:r>
            <a:endParaRPr lang="ko-KR" altLang="ko-KR" dirty="0"/>
          </a:p>
          <a:p>
            <a:pPr lvl="1" latinLnBrk="0"/>
            <a:r>
              <a:rPr lang="en-US" altLang="ko-KR" dirty="0"/>
              <a:t> 	  </a:t>
            </a:r>
            <a:r>
              <a:rPr lang="en-US" altLang="ko-KR" dirty="0">
                <a:hlinkClick r:id="rId3"/>
              </a:rPr>
              <a:t>https://</a:t>
            </a:r>
            <a:r>
              <a:rPr lang="en-US" altLang="ko-KR" dirty="0" smtClean="0">
                <a:hlinkClick r:id="rId3"/>
              </a:rPr>
              <a:t>git-scm.com/downloads</a:t>
            </a:r>
            <a:endParaRPr lang="en-US" altLang="ko-KR" dirty="0" smtClean="0"/>
          </a:p>
          <a:p>
            <a:pPr>
              <a:lnSpc>
                <a:spcPct val="200000"/>
              </a:lnSpc>
            </a:pPr>
            <a:r>
              <a:rPr lang="ko-KR" altLang="ko-KR" dirty="0"/>
              <a:t>로컬 </a:t>
            </a:r>
            <a:r>
              <a:rPr lang="ko-KR" altLang="ko-KR" dirty="0" err="1"/>
              <a:t>Git</a:t>
            </a:r>
            <a:r>
              <a:rPr lang="ko-KR" altLang="ko-KR" dirty="0"/>
              <a:t> </a:t>
            </a:r>
            <a:r>
              <a:rPr lang="ko-KR" altLang="ko-KR" dirty="0" err="1"/>
              <a:t>리포지토리</a:t>
            </a:r>
            <a:endParaRPr lang="ko-KR" altLang="ko-KR" dirty="0"/>
          </a:p>
          <a:p>
            <a:pPr lvl="1" latinLnBrk="0"/>
            <a:r>
              <a:rPr lang="en-US" altLang="ko-KR" dirty="0"/>
              <a:t>&gt;</a:t>
            </a:r>
            <a:r>
              <a:rPr lang="en-US" altLang="ko-KR" dirty="0" err="1"/>
              <a:t>mkdir</a:t>
            </a:r>
            <a:r>
              <a:rPr lang="en-US" altLang="ko-KR" dirty="0"/>
              <a:t> </a:t>
            </a:r>
            <a:r>
              <a:rPr lang="en-US" altLang="ko-KR" dirty="0" err="1"/>
              <a:t>webapp</a:t>
            </a:r>
            <a:endParaRPr lang="ko-KR" altLang="ko-KR" dirty="0"/>
          </a:p>
          <a:p>
            <a:pPr lvl="1" latinLnBrk="0"/>
            <a:r>
              <a:rPr lang="en-US" altLang="ko-KR" dirty="0"/>
              <a:t>&gt;cd </a:t>
            </a:r>
            <a:r>
              <a:rPr lang="en-US" altLang="ko-KR" dirty="0" err="1"/>
              <a:t>webapp</a:t>
            </a:r>
            <a:endParaRPr lang="en-US" altLang="ko-KR" dirty="0"/>
          </a:p>
          <a:p>
            <a:pPr lvl="1" latinLnBrk="0"/>
            <a:r>
              <a:rPr lang="en-US" altLang="ko-KR" dirty="0"/>
              <a:t>&gt; </a:t>
            </a:r>
            <a:r>
              <a:rPr lang="en-US" altLang="ko-KR" dirty="0" err="1"/>
              <a:t>git</a:t>
            </a:r>
            <a:r>
              <a:rPr lang="en-US" altLang="ko-KR" dirty="0"/>
              <a:t> clone </a:t>
            </a:r>
            <a:r>
              <a:rPr lang="en-US" altLang="ko-KR" dirty="0">
                <a:hlinkClick r:id="rId4"/>
              </a:rPr>
              <a:t>https://github.com/Azure-Samples/nodejs-docs-hello-world.git</a:t>
            </a:r>
            <a:endParaRPr lang="ko-KR" altLang="ko-KR" dirty="0"/>
          </a:p>
          <a:p>
            <a:pPr latinLnBrk="0"/>
            <a:endParaRPr lang="en-US" altLang="ko-KR" dirty="0"/>
          </a:p>
          <a:p>
            <a:endParaRPr lang="ko-KR" altLang="en-US" dirty="0"/>
          </a:p>
        </p:txBody>
      </p:sp>
      <p:sp>
        <p:nvSpPr>
          <p:cNvPr id="3" name="바닥글 개체 틀 2"/>
          <p:cNvSpPr>
            <a:spLocks noGrp="1"/>
          </p:cNvSpPr>
          <p:nvPr>
            <p:ph type="ftr" sz="quarter" idx="4294967295"/>
          </p:nvPr>
        </p:nvSpPr>
        <p:spPr>
          <a:xfrm>
            <a:off x="604838" y="6403975"/>
            <a:ext cx="11587162" cy="119063"/>
          </a:xfrm>
        </p:spPr>
        <p: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rPr>
              <a:t>© Microsoft Corporation                                                                                  								                                Azure </a:t>
            </a:r>
            <a:endParaRPr kumimoji="0" lang="en-US" sz="1200" b="0" i="0" u="none" strike="noStrike" kern="1200" cap="none" spc="0" normalizeH="0" baseline="0" noProof="0">
              <a:ln>
                <a:noFill/>
              </a:ln>
              <a:solidFill>
                <a:prstClr val="white">
                  <a:lumMod val="65000"/>
                </a:prstClr>
              </a:solidFill>
              <a:effectLst/>
              <a:uLnTx/>
              <a:uFillTx/>
              <a:latin typeface="맑은 고딕" panose="020B0503020000020004" pitchFamily="50" charset="-127"/>
              <a:ea typeface="맑은 고딕" panose="020B0503020000020004" pitchFamily="50" charset="-127"/>
              <a:cs typeface="+mn-cs"/>
            </a:endParaRPr>
          </a:p>
        </p:txBody>
      </p:sp>
    </p:spTree>
    <p:extLst>
      <p:ext uri="{BB962C8B-B14F-4D97-AF65-F5344CB8AC3E}">
        <p14:creationId xmlns:p14="http://schemas.microsoft.com/office/powerpoint/2010/main" val="35091758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l</a:t>
            </a:r>
            <a:r>
              <a:rPr lang="en-US" altLang="ko-KR" dirty="0" smtClean="0"/>
              <a:t>ocal </a:t>
            </a:r>
            <a:r>
              <a:rPr lang="en-US" altLang="ko-KR" dirty="0" err="1" smtClean="0"/>
              <a:t>git</a:t>
            </a:r>
            <a:r>
              <a:rPr lang="ko-KR" altLang="en-US" dirty="0" smtClean="0"/>
              <a:t>에서 </a:t>
            </a:r>
            <a:r>
              <a:rPr lang="en-US" altLang="ko-KR" dirty="0" smtClean="0"/>
              <a:t> file upload</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a:t>&gt;echo " this is </a:t>
            </a:r>
            <a:r>
              <a:rPr lang="en-US" altLang="ko" dirty="0" err="1"/>
              <a:t>lecturecloud</a:t>
            </a:r>
            <a:r>
              <a:rPr lang="en-US" altLang="ko" dirty="0"/>
              <a:t> </a:t>
            </a:r>
            <a:r>
              <a:rPr lang="en-US" altLang="ko" dirty="0" err="1"/>
              <a:t>plaform</a:t>
            </a:r>
            <a:r>
              <a:rPr lang="en-US" altLang="ko" dirty="0"/>
              <a:t>" &gt; README.md</a:t>
            </a:r>
            <a:endParaRPr lang="ko" altLang="en-US" dirty="0"/>
          </a:p>
          <a:p>
            <a:r>
              <a:rPr lang="en-US" altLang="ko" dirty="0"/>
              <a:t>&gt;"README.md"</a:t>
            </a:r>
            <a:endParaRPr lang="ko" altLang="en-US" dirty="0"/>
          </a:p>
          <a:p>
            <a:r>
              <a:rPr lang="en-US" altLang="ko" dirty="0" err="1"/>
              <a:t>git</a:t>
            </a:r>
            <a:r>
              <a:rPr lang="en-US" altLang="ko" dirty="0"/>
              <a:t> add </a:t>
            </a:r>
            <a:r>
              <a:rPr lang="en-US" altLang="ko" dirty="0" smtClean="0"/>
              <a:t>./*     //</a:t>
            </a:r>
            <a:r>
              <a:rPr lang="ko-KR" altLang="en-US" dirty="0" smtClean="0"/>
              <a:t>모든 폴더 및 파일</a:t>
            </a:r>
            <a:endParaRPr lang="ko" altLang="en-US" dirty="0"/>
          </a:p>
          <a:p>
            <a:r>
              <a:rPr lang="en-US" altLang="ko" dirty="0" err="1"/>
              <a:t>git</a:t>
            </a:r>
            <a:r>
              <a:rPr lang="en-US" altLang="ko" dirty="0"/>
              <a:t> commit -m "upload"</a:t>
            </a:r>
            <a:endParaRPr lang="ko" altLang="en-US" dirty="0"/>
          </a:p>
          <a:p>
            <a:r>
              <a:rPr lang="en-US" altLang="ko" dirty="0" err="1"/>
              <a:t>git</a:t>
            </a:r>
            <a:r>
              <a:rPr lang="en-US" altLang="ko" dirty="0"/>
              <a:t> remote add origin </a:t>
            </a:r>
            <a:r>
              <a:rPr lang="en-US" altLang="ko" dirty="0">
                <a:hlinkClick r:id="rId2"/>
              </a:rPr>
              <a:t>https://github.com/misook-git/lect_cloudplatform.git</a:t>
            </a:r>
            <a:endParaRPr lang="ko" altLang="en-US" dirty="0">
              <a:hlinkClick r:id="rId2"/>
            </a:endParaRPr>
          </a:p>
          <a:p>
            <a:pPr lvl="1"/>
            <a:r>
              <a:rPr lang="en-US" altLang="ko" b="1" dirty="0" err="1">
                <a:solidFill>
                  <a:srgbClr val="0070C0"/>
                </a:solidFill>
              </a:rPr>
              <a:t>git</a:t>
            </a:r>
            <a:r>
              <a:rPr lang="en-US" altLang="ko" b="1" dirty="0">
                <a:solidFill>
                  <a:srgbClr val="0070C0"/>
                </a:solidFill>
              </a:rPr>
              <a:t> remote remove origin</a:t>
            </a:r>
            <a:endParaRPr lang="ko" altLang="en-US" b="1" dirty="0">
              <a:solidFill>
                <a:srgbClr val="0070C0"/>
              </a:solidFill>
            </a:endParaRPr>
          </a:p>
          <a:p>
            <a:pPr lvl="1"/>
            <a:r>
              <a:rPr lang="en-US" altLang="ko" b="1" dirty="0">
                <a:solidFill>
                  <a:srgbClr val="0070C0"/>
                </a:solidFill>
              </a:rPr>
              <a:t>==&gt; logon failed</a:t>
            </a:r>
            <a:endParaRPr lang="ko" altLang="en-US" b="1" dirty="0">
              <a:solidFill>
                <a:srgbClr val="0070C0"/>
              </a:solidFill>
            </a:endParaRPr>
          </a:p>
          <a:p>
            <a:pPr lvl="1"/>
            <a:r>
              <a:rPr lang="en-US" altLang="ko" b="1" dirty="0" err="1">
                <a:solidFill>
                  <a:srgbClr val="0070C0"/>
                </a:solidFill>
              </a:rPr>
              <a:t>git</a:t>
            </a:r>
            <a:r>
              <a:rPr lang="en-US" altLang="ko" b="1" dirty="0">
                <a:solidFill>
                  <a:srgbClr val="0070C0"/>
                </a:solidFill>
              </a:rPr>
              <a:t> remote add origin </a:t>
            </a:r>
            <a:r>
              <a:rPr lang="en-US" altLang="ko" b="1" dirty="0">
                <a:solidFill>
                  <a:srgbClr val="0070C0"/>
                </a:solidFill>
                <a:hlinkClick r:id="rId3"/>
              </a:rPr>
              <a:t>https://</a:t>
            </a:r>
            <a:r>
              <a:rPr lang="en-US" altLang="ko" b="1" dirty="0" smtClean="0">
                <a:solidFill>
                  <a:srgbClr val="0070C0"/>
                </a:solidFill>
                <a:hlinkClick r:id="rId3"/>
              </a:rPr>
              <a:t>misook-git:silla1234QW@github.com/misook-git/lect_cloudplatform.git</a:t>
            </a:r>
          </a:p>
          <a:p>
            <a:pPr lvl="1"/>
            <a:r>
              <a:rPr lang="en-US" altLang="ko-KR" dirty="0" err="1"/>
              <a:t>git</a:t>
            </a:r>
            <a:r>
              <a:rPr lang="en-US" altLang="ko-KR" dirty="0"/>
              <a:t> remote add origin </a:t>
            </a:r>
            <a:r>
              <a:rPr lang="en-US" altLang="ko-KR" dirty="0">
                <a:hlinkClick r:id="rId4"/>
              </a:rPr>
              <a:t>https://misook-git:silla1234QW@github.com/misook-git/webkakao.git</a:t>
            </a:r>
            <a:endParaRPr lang="ko" altLang="en-US" b="1" dirty="0">
              <a:solidFill>
                <a:srgbClr val="0070C0"/>
              </a:solidFill>
              <a:hlinkClick r:id="rId3"/>
            </a:endParaRPr>
          </a:p>
          <a:p>
            <a:r>
              <a:rPr lang="en-US" altLang="ko" dirty="0" err="1"/>
              <a:t>git</a:t>
            </a:r>
            <a:r>
              <a:rPr lang="en-US" altLang="ko" dirty="0"/>
              <a:t> push -u origin main</a:t>
            </a:r>
            <a:endParaRPr lang="ko" altLang="en-US" dirty="0"/>
          </a:p>
          <a:p>
            <a:endParaRPr lang="ko-KR" altLang="en-US" dirty="0"/>
          </a:p>
        </p:txBody>
      </p:sp>
    </p:spTree>
    <p:extLst>
      <p:ext uri="{BB962C8B-B14F-4D97-AF65-F5344CB8AC3E}">
        <p14:creationId xmlns:p14="http://schemas.microsoft.com/office/powerpoint/2010/main" val="2552595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normAutofit lnSpcReduction="10000"/>
          </a:bodyPr>
          <a:lstStyle/>
          <a:p>
            <a:r>
              <a:rPr lang="en-US" altLang="ko" dirty="0"/>
              <a:t>local </a:t>
            </a:r>
            <a:r>
              <a:rPr lang="en-US" altLang="ko" dirty="0" err="1"/>
              <a:t>git</a:t>
            </a:r>
            <a:r>
              <a:rPr lang="en-US" altLang="ko" dirty="0"/>
              <a:t> file upload</a:t>
            </a:r>
            <a:endParaRPr lang="ko" altLang="en-US" dirty="0"/>
          </a:p>
          <a:p>
            <a:pPr lvl="1"/>
            <a:r>
              <a:rPr lang="en-US" altLang="ko" dirty="0">
                <a:hlinkClick r:id="rId2"/>
              </a:rPr>
              <a:t>https://koonsland.tistory.com/105</a:t>
            </a:r>
            <a:endParaRPr lang="ko" altLang="en-US" dirty="0">
              <a:hlinkClick r:id="rId2"/>
            </a:endParaRPr>
          </a:p>
          <a:p>
            <a:pPr lvl="1"/>
            <a:r>
              <a:rPr lang="en-US" altLang="ko" dirty="0" err="1"/>
              <a:t>git</a:t>
            </a:r>
            <a:r>
              <a:rPr lang="en-US" altLang="ko" dirty="0"/>
              <a:t> </a:t>
            </a:r>
            <a:r>
              <a:rPr lang="en-US" altLang="ko" dirty="0" err="1"/>
              <a:t>config</a:t>
            </a:r>
            <a:r>
              <a:rPr lang="en-US" altLang="ko" dirty="0"/>
              <a:t> </a:t>
            </a:r>
            <a:r>
              <a:rPr lang="en-US" altLang="ko" dirty="0" smtClean="0"/>
              <a:t>user.name</a:t>
            </a:r>
          </a:p>
          <a:p>
            <a:pPr lvl="1"/>
            <a:r>
              <a:rPr lang="en-US" altLang="ko" dirty="0" err="1"/>
              <a:t>git</a:t>
            </a:r>
            <a:r>
              <a:rPr lang="en-US" altLang="ko" dirty="0"/>
              <a:t> branch</a:t>
            </a:r>
          </a:p>
          <a:p>
            <a:pPr lvl="1"/>
            <a:endParaRPr lang="en-US" altLang="ko" dirty="0" smtClean="0"/>
          </a:p>
          <a:p>
            <a:pPr lvl="1"/>
            <a:endParaRPr lang="en-US" altLang="ko" dirty="0" smtClean="0"/>
          </a:p>
          <a:p>
            <a:pPr marL="0" indent="0">
              <a:buNone/>
            </a:pPr>
            <a:r>
              <a:rPr lang="en-US" altLang="ko" dirty="0" smtClean="0"/>
              <a:t>==================================</a:t>
            </a:r>
            <a:endParaRPr lang="en-US" altLang="ko" dirty="0"/>
          </a:p>
          <a:p>
            <a:r>
              <a:rPr lang="en-US" altLang="ko" dirty="0" err="1"/>
              <a:t>ssh</a:t>
            </a:r>
            <a:r>
              <a:rPr lang="en-US" altLang="ko" dirty="0"/>
              <a:t> </a:t>
            </a:r>
            <a:r>
              <a:rPr lang="en-US" altLang="ko" dirty="0" err="1"/>
              <a:t>keygen</a:t>
            </a:r>
            <a:endParaRPr lang="ko" altLang="en-US" dirty="0"/>
          </a:p>
          <a:p>
            <a:pPr lvl="1"/>
            <a:r>
              <a:rPr lang="de-DE" altLang="ko" dirty="0"/>
              <a:t>&gt;ssh-keygen -t ed25519 -C "mms092333@naver.com</a:t>
            </a:r>
            <a:endParaRPr lang="ko" altLang="en-US" dirty="0"/>
          </a:p>
          <a:p>
            <a:pPr lvl="1"/>
            <a:r>
              <a:rPr lang="en-US" altLang="ko" dirty="0"/>
              <a:t>setting==&gt; SSH and GPG keys ==&gt; SSH keys  copy and paste</a:t>
            </a:r>
            <a:endParaRPr lang="ko" altLang="en-US" dirty="0"/>
          </a:p>
          <a:p>
            <a:pPr marL="457200" lvl="1" indent="0">
              <a:buNone/>
            </a:pPr>
            <a:endParaRPr lang="ko" altLang="en-US" dirty="0"/>
          </a:p>
          <a:p>
            <a:endParaRPr lang="ko-KR" altLang="en-US" dirty="0"/>
          </a:p>
        </p:txBody>
      </p:sp>
    </p:spTree>
    <p:extLst>
      <p:ext uri="{BB962C8B-B14F-4D97-AF65-F5344CB8AC3E}">
        <p14:creationId xmlns:p14="http://schemas.microsoft.com/office/powerpoint/2010/main" val="2070083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GitHub</a:t>
            </a:r>
            <a:endParaRPr lang="ko-KR" altLang="en-US" dirty="0"/>
          </a:p>
        </p:txBody>
      </p:sp>
      <p:sp>
        <p:nvSpPr>
          <p:cNvPr id="3" name="내용 개체 틀 2"/>
          <p:cNvSpPr>
            <a:spLocks noGrp="1"/>
          </p:cNvSpPr>
          <p:nvPr>
            <p:ph idx="1"/>
          </p:nvPr>
        </p:nvSpPr>
        <p:spPr>
          <a:xfrm>
            <a:off x="539495" y="1435608"/>
            <a:ext cx="11084657" cy="5422392"/>
          </a:xfrm>
        </p:spPr>
        <p:txBody>
          <a:bodyPr>
            <a:normAutofit/>
          </a:bodyPr>
          <a:lstStyle/>
          <a:p>
            <a:pPr lvl="0" latinLnBrk="0"/>
            <a:r>
              <a:rPr lang="en-US" altLang="ko-KR" dirty="0" smtClean="0"/>
              <a:t>create </a:t>
            </a:r>
            <a:r>
              <a:rPr lang="en-US" altLang="ko-KR" dirty="0"/>
              <a:t>a new repository on the command line</a:t>
            </a:r>
            <a:endParaRPr lang="ko-KR" altLang="ko-KR" dirty="0"/>
          </a:p>
          <a:p>
            <a:pPr lvl="1" latinLnBrk="0"/>
            <a:r>
              <a:rPr lang="en-US" altLang="ko-KR" dirty="0"/>
              <a:t>echo "# azwebapp11" &gt;&gt; README.md</a:t>
            </a:r>
            <a:endParaRPr lang="ko-KR" altLang="ko-KR" dirty="0"/>
          </a:p>
          <a:p>
            <a:pPr lvl="1" latinLnBrk="0"/>
            <a:r>
              <a:rPr lang="en-US" altLang="ko-KR" dirty="0" err="1"/>
              <a:t>git</a:t>
            </a:r>
            <a:r>
              <a:rPr lang="en-US" altLang="ko-KR" dirty="0"/>
              <a:t> </a:t>
            </a:r>
            <a:r>
              <a:rPr lang="en-US" altLang="ko-KR" dirty="0" err="1"/>
              <a:t>init</a:t>
            </a:r>
            <a:endParaRPr lang="ko-KR" altLang="ko-KR" dirty="0"/>
          </a:p>
          <a:p>
            <a:pPr lvl="1" latinLnBrk="0"/>
            <a:r>
              <a:rPr lang="en-US" altLang="ko-KR" dirty="0" err="1"/>
              <a:t>git</a:t>
            </a:r>
            <a:r>
              <a:rPr lang="en-US" altLang="ko-KR" dirty="0"/>
              <a:t> add README.md</a:t>
            </a:r>
            <a:endParaRPr lang="ko-KR" altLang="ko-KR" dirty="0"/>
          </a:p>
          <a:p>
            <a:pPr lvl="1" latinLnBrk="0"/>
            <a:r>
              <a:rPr lang="en-US" altLang="ko-KR" dirty="0" err="1"/>
              <a:t>git</a:t>
            </a:r>
            <a:r>
              <a:rPr lang="en-US" altLang="ko-KR" dirty="0"/>
              <a:t> commit -m "first commit"</a:t>
            </a:r>
            <a:endParaRPr lang="ko-KR" altLang="ko-KR" dirty="0"/>
          </a:p>
          <a:p>
            <a:pPr lvl="1" latinLnBrk="0"/>
            <a:r>
              <a:rPr lang="en-US" altLang="ko-KR" dirty="0" err="1"/>
              <a:t>git</a:t>
            </a:r>
            <a:r>
              <a:rPr lang="en-US" altLang="ko-KR" dirty="0"/>
              <a:t> branch -M main</a:t>
            </a:r>
            <a:endParaRPr lang="ko-KR" altLang="ko-KR" dirty="0"/>
          </a:p>
          <a:p>
            <a:pPr lvl="1" latinLnBrk="0"/>
            <a:r>
              <a:rPr lang="en-US" altLang="ko-KR" dirty="0" err="1"/>
              <a:t>git</a:t>
            </a:r>
            <a:r>
              <a:rPr lang="en-US" altLang="ko-KR" dirty="0"/>
              <a:t> remote add origin </a:t>
            </a:r>
            <a:r>
              <a:rPr lang="en-US" altLang="ko-KR" dirty="0">
                <a:hlinkClick r:id="rId2"/>
              </a:rPr>
              <a:t>https://github.com/misook-git/azwebapp11.git</a:t>
            </a:r>
            <a:endParaRPr lang="ko-KR" altLang="ko-KR" dirty="0"/>
          </a:p>
          <a:p>
            <a:pPr lvl="1" latinLnBrk="0"/>
            <a:r>
              <a:rPr lang="en-US" altLang="ko-KR" dirty="0" err="1"/>
              <a:t>git</a:t>
            </a:r>
            <a:r>
              <a:rPr lang="en-US" altLang="ko-KR" dirty="0"/>
              <a:t> push -u origin main</a:t>
            </a:r>
            <a:endParaRPr lang="ko-KR" altLang="ko-KR" dirty="0"/>
          </a:p>
          <a:p>
            <a:endParaRPr lang="ko-KR" altLang="en-US" dirty="0"/>
          </a:p>
        </p:txBody>
      </p:sp>
    </p:spTree>
    <p:extLst>
      <p:ext uri="{BB962C8B-B14F-4D97-AF65-F5344CB8AC3E}">
        <p14:creationId xmlns:p14="http://schemas.microsoft.com/office/powerpoint/2010/main" val="3036830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a:xfrm>
            <a:off x="539496" y="1215025"/>
            <a:ext cx="11297600" cy="5642975"/>
          </a:xfrm>
        </p:spPr>
        <p:txBody>
          <a:bodyPr>
            <a:normAutofit/>
          </a:bodyPr>
          <a:lstStyle/>
          <a:p>
            <a:pPr marL="0" indent="0">
              <a:buNone/>
            </a:pPr>
            <a:r>
              <a:rPr lang="en-US" altLang="ko-KR" dirty="0" err="1" smtClean="0"/>
              <a:t>git</a:t>
            </a:r>
            <a:r>
              <a:rPr lang="en-US" altLang="ko-KR" dirty="0"/>
              <a:t>, </a:t>
            </a:r>
            <a:r>
              <a:rPr lang="en-US" altLang="ko-KR" dirty="0" smtClean="0"/>
              <a:t>bash</a:t>
            </a:r>
            <a:endParaRPr lang="en-US" altLang="ko-KR" dirty="0"/>
          </a:p>
          <a:p>
            <a:pPr lvl="1"/>
            <a:r>
              <a:rPr lang="en-US" altLang="ko-KR" dirty="0" err="1"/>
              <a:t>git</a:t>
            </a:r>
            <a:r>
              <a:rPr lang="en-US" altLang="ko-KR" dirty="0"/>
              <a:t> </a:t>
            </a:r>
            <a:r>
              <a:rPr lang="en-US" altLang="ko-KR" dirty="0" err="1" smtClean="0"/>
              <a:t>init</a:t>
            </a:r>
            <a:endParaRPr lang="en-US" altLang="ko-KR" dirty="0" smtClean="0"/>
          </a:p>
          <a:p>
            <a:pPr lvl="1" latinLnBrk="0"/>
            <a:r>
              <a:rPr lang="en-US" altLang="ko-KR" dirty="0" err="1"/>
              <a:t>git</a:t>
            </a:r>
            <a:r>
              <a:rPr lang="en-US" altLang="ko-KR" dirty="0"/>
              <a:t> </a:t>
            </a:r>
            <a:r>
              <a:rPr lang="en-US" altLang="ko-KR" dirty="0" err="1"/>
              <a:t>config</a:t>
            </a:r>
            <a:r>
              <a:rPr lang="en-US" altLang="ko-KR" dirty="0"/>
              <a:t> --global user.name "</a:t>
            </a:r>
            <a:r>
              <a:rPr lang="en-US" altLang="ko-KR" dirty="0" err="1"/>
              <a:t>misook-git</a:t>
            </a:r>
            <a:r>
              <a:rPr lang="en-US" altLang="ko-KR" dirty="0"/>
              <a:t>"</a:t>
            </a:r>
            <a:endParaRPr lang="ko-KR" altLang="ko-KR" dirty="0"/>
          </a:p>
          <a:p>
            <a:pPr lvl="1" latinLnBrk="0"/>
            <a:r>
              <a:rPr lang="en-US" altLang="ko-KR" dirty="0" err="1"/>
              <a:t>git</a:t>
            </a:r>
            <a:r>
              <a:rPr lang="en-US" altLang="ko-KR" dirty="0"/>
              <a:t> </a:t>
            </a:r>
            <a:r>
              <a:rPr lang="en-US" altLang="ko-KR" dirty="0" err="1"/>
              <a:t>config</a:t>
            </a:r>
            <a:r>
              <a:rPr lang="en-US" altLang="ko-KR" dirty="0"/>
              <a:t> --global </a:t>
            </a:r>
            <a:r>
              <a:rPr lang="en-US" altLang="ko-KR" dirty="0" err="1"/>
              <a:t>user.email</a:t>
            </a:r>
            <a:r>
              <a:rPr lang="en-US" altLang="ko-KR" dirty="0"/>
              <a:t> "mms092333@naver.com"</a:t>
            </a:r>
            <a:endParaRPr lang="ko-KR" altLang="ko-KR" dirty="0"/>
          </a:p>
          <a:p>
            <a:pPr lvl="1"/>
            <a:endParaRPr lang="en-US" altLang="ko-KR" dirty="0"/>
          </a:p>
          <a:p>
            <a:pPr lvl="1"/>
            <a:r>
              <a:rPr lang="en-US" altLang="ko-KR" dirty="0" err="1"/>
              <a:t>git</a:t>
            </a:r>
            <a:r>
              <a:rPr lang="en-US" altLang="ko-KR" dirty="0"/>
              <a:t> add </a:t>
            </a:r>
            <a:r>
              <a:rPr lang="en-US" altLang="ko-KR" dirty="0" smtClean="0"/>
              <a:t>.</a:t>
            </a:r>
            <a:endParaRPr lang="en-US" altLang="ko-KR" dirty="0"/>
          </a:p>
          <a:p>
            <a:pPr lvl="1"/>
            <a:r>
              <a:rPr lang="en-US" altLang="ko-KR" dirty="0" err="1"/>
              <a:t>git</a:t>
            </a:r>
            <a:r>
              <a:rPr lang="en-US" altLang="ko-KR" dirty="0"/>
              <a:t> commit -m "Initial Commit"</a:t>
            </a:r>
          </a:p>
          <a:p>
            <a:pPr lvl="1"/>
            <a:r>
              <a:rPr lang="en-US" altLang="ko-KR" dirty="0" err="1"/>
              <a:t>git</a:t>
            </a:r>
            <a:r>
              <a:rPr lang="en-US" altLang="ko-KR" dirty="0"/>
              <a:t> remote add azure </a:t>
            </a:r>
            <a:r>
              <a:rPr lang="en-US" altLang="ko-KR" dirty="0">
                <a:hlinkClick r:id="rId2"/>
              </a:rPr>
              <a:t>https://msdocs-node-cli.scm.azurewebsites.net/msdocs-node-cli.git</a:t>
            </a:r>
            <a:endParaRPr lang="en-US" altLang="ko-KR" dirty="0"/>
          </a:p>
          <a:p>
            <a:pPr lvl="1"/>
            <a:r>
              <a:rPr lang="en-US" altLang="ko-KR" dirty="0" err="1"/>
              <a:t>git</a:t>
            </a:r>
            <a:r>
              <a:rPr lang="en-US" altLang="ko-KR" dirty="0"/>
              <a:t> push azure master</a:t>
            </a:r>
            <a:endParaRPr lang="ko-KR" altLang="en-US" dirty="0"/>
          </a:p>
          <a:p>
            <a:endParaRPr lang="ko-KR" altLang="en-US" dirty="0"/>
          </a:p>
        </p:txBody>
      </p:sp>
    </p:spTree>
    <p:extLst>
      <p:ext uri="{BB962C8B-B14F-4D97-AF65-F5344CB8AC3E}">
        <p14:creationId xmlns:p14="http://schemas.microsoft.com/office/powerpoint/2010/main" val="185329284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dirty="0"/>
          </a:p>
        </p:txBody>
      </p:sp>
      <p:sp>
        <p:nvSpPr>
          <p:cNvPr id="3" name="내용 개체 틀 2"/>
          <p:cNvSpPr>
            <a:spLocks noGrp="1"/>
          </p:cNvSpPr>
          <p:nvPr>
            <p:ph idx="1"/>
          </p:nvPr>
        </p:nvSpPr>
        <p:spPr>
          <a:xfrm>
            <a:off x="539496" y="1435608"/>
            <a:ext cx="11285074" cy="5215090"/>
          </a:xfrm>
        </p:spPr>
        <p:txBody>
          <a:bodyPr>
            <a:normAutofit fontScale="55000" lnSpcReduction="20000"/>
          </a:bodyPr>
          <a:lstStyle/>
          <a:p>
            <a:r>
              <a:rPr lang="en-US" altLang="ko-KR" dirty="0" err="1"/>
              <a:t>g</a:t>
            </a:r>
            <a:r>
              <a:rPr lang="en-US" altLang="ko-KR" dirty="0" err="1" smtClean="0"/>
              <a:t>it</a:t>
            </a:r>
            <a:r>
              <a:rPr lang="en-US" altLang="ko-KR" dirty="0" smtClean="0"/>
              <a:t> remote –v</a:t>
            </a:r>
          </a:p>
          <a:p>
            <a:pPr latinLnBrk="0"/>
            <a:r>
              <a:rPr lang="ko-KR" altLang="ko-KR" dirty="0" err="1"/>
              <a:t>git</a:t>
            </a:r>
            <a:r>
              <a:rPr lang="ko-KR" altLang="ko-KR" dirty="0"/>
              <a:t> </a:t>
            </a:r>
            <a:r>
              <a:rPr lang="ko-KR" altLang="ko-KR" dirty="0" err="1" smtClean="0"/>
              <a:t>pull</a:t>
            </a:r>
            <a:r>
              <a:rPr lang="en-US" altLang="ko-KR" dirty="0" smtClean="0"/>
              <a:t>  //</a:t>
            </a:r>
            <a:r>
              <a:rPr lang="ko-KR" altLang="en-US" dirty="0" err="1" smtClean="0"/>
              <a:t>충돌시</a:t>
            </a:r>
            <a:endParaRPr lang="en-US" altLang="ko-KR" dirty="0" smtClean="0"/>
          </a:p>
          <a:p>
            <a:pPr latinLnBrk="0"/>
            <a:r>
              <a:rPr lang="en-US" altLang="ko-KR" dirty="0" err="1"/>
              <a:t>g</a:t>
            </a:r>
            <a:r>
              <a:rPr lang="en-US" altLang="ko-KR" dirty="0" err="1" smtClean="0"/>
              <a:t>it</a:t>
            </a:r>
            <a:r>
              <a:rPr lang="en-US" altLang="ko-KR" dirty="0" smtClean="0"/>
              <a:t> add *</a:t>
            </a:r>
          </a:p>
          <a:p>
            <a:pPr latinLnBrk="0"/>
            <a:r>
              <a:rPr lang="en-US" altLang="ko-KR" dirty="0" err="1"/>
              <a:t>g</a:t>
            </a:r>
            <a:r>
              <a:rPr lang="en-US" altLang="ko-KR" dirty="0" err="1" smtClean="0"/>
              <a:t>it</a:t>
            </a:r>
            <a:r>
              <a:rPr lang="en-US" altLang="ko-KR" dirty="0" smtClean="0"/>
              <a:t> push</a:t>
            </a:r>
            <a:endParaRPr lang="ko-KR" altLang="ko-KR" dirty="0"/>
          </a:p>
          <a:p>
            <a:pPr latinLnBrk="0"/>
            <a:r>
              <a:rPr lang="ko-KR" altLang="ko-KR" dirty="0" err="1"/>
              <a:t>git</a:t>
            </a:r>
            <a:r>
              <a:rPr lang="ko-KR" altLang="ko-KR" dirty="0"/>
              <a:t> </a:t>
            </a:r>
            <a:r>
              <a:rPr lang="ko-KR" altLang="ko-KR" dirty="0" err="1" smtClean="0"/>
              <a:t>br</a:t>
            </a:r>
            <a:r>
              <a:rPr lang="en-US" altLang="ko-KR" dirty="0" smtClean="0"/>
              <a:t>a</a:t>
            </a:r>
            <a:r>
              <a:rPr lang="ko-KR" altLang="ko-KR" dirty="0" err="1" smtClean="0"/>
              <a:t>nch</a:t>
            </a:r>
            <a:r>
              <a:rPr lang="ko-KR" altLang="ko-KR" dirty="0" smtClean="0"/>
              <a:t> </a:t>
            </a:r>
            <a:r>
              <a:rPr lang="ko-KR" altLang="ko-KR" dirty="0"/>
              <a:t>robranch1</a:t>
            </a:r>
          </a:p>
          <a:p>
            <a:pPr latinLnBrk="0"/>
            <a:r>
              <a:rPr lang="ko-KR" altLang="ko-KR" dirty="0" err="1"/>
              <a:t>git</a:t>
            </a:r>
            <a:r>
              <a:rPr lang="ko-KR" altLang="ko-KR" dirty="0"/>
              <a:t> </a:t>
            </a:r>
            <a:r>
              <a:rPr lang="ko-KR" altLang="ko-KR" dirty="0" err="1"/>
              <a:t>checkout</a:t>
            </a:r>
            <a:r>
              <a:rPr lang="ko-KR" altLang="ko-KR" dirty="0"/>
              <a:t> -</a:t>
            </a:r>
            <a:r>
              <a:rPr lang="ko-KR" altLang="ko-KR" dirty="0" err="1"/>
              <a:t>b</a:t>
            </a:r>
            <a:r>
              <a:rPr lang="ko-KR" altLang="ko-KR" dirty="0"/>
              <a:t> robranch1</a:t>
            </a:r>
          </a:p>
          <a:p>
            <a:pPr latinLnBrk="0"/>
            <a:r>
              <a:rPr lang="ko-KR" altLang="ko-KR" dirty="0" err="1"/>
              <a:t>g</a:t>
            </a:r>
            <a:r>
              <a:rPr lang="en-US" altLang="ko-KR" dirty="0" smtClean="0"/>
              <a:t>it rebase </a:t>
            </a:r>
            <a:r>
              <a:rPr lang="en-US" altLang="ko-KR" dirty="0"/>
              <a:t>  robranch1</a:t>
            </a:r>
            <a:endParaRPr lang="ko-KR" altLang="ko-KR" dirty="0"/>
          </a:p>
          <a:p>
            <a:pPr latinLnBrk="0"/>
            <a:r>
              <a:rPr lang="en-US" altLang="ko-KR" dirty="0" err="1" smtClean="0"/>
              <a:t>git</a:t>
            </a:r>
            <a:r>
              <a:rPr lang="en-US" altLang="ko-KR" dirty="0" smtClean="0"/>
              <a:t> </a:t>
            </a:r>
            <a:r>
              <a:rPr lang="en-US" altLang="ko-KR" dirty="0"/>
              <a:t>branch –D </a:t>
            </a:r>
            <a:r>
              <a:rPr lang="en-US" altLang="ko-KR" dirty="0" smtClean="0"/>
              <a:t>robranch1  //local branch </a:t>
            </a:r>
            <a:r>
              <a:rPr lang="ko-KR" altLang="en-US" dirty="0" smtClean="0"/>
              <a:t>삭제</a:t>
            </a:r>
            <a:endParaRPr lang="en-US" altLang="ko-KR" dirty="0" smtClean="0"/>
          </a:p>
          <a:p>
            <a:pPr latinLnBrk="0"/>
            <a:r>
              <a:rPr lang="en-US" altLang="ko-KR" dirty="0" err="1" smtClean="0"/>
              <a:t>git</a:t>
            </a:r>
            <a:r>
              <a:rPr lang="en-US" altLang="ko-KR" dirty="0" smtClean="0"/>
              <a:t> push –d origin robr1  //remote </a:t>
            </a:r>
          </a:p>
          <a:p>
            <a:pPr latinLnBrk="0"/>
            <a:r>
              <a:rPr lang="en-US" altLang="ko-KR" dirty="0"/>
              <a:t>remote: Invalid username or password</a:t>
            </a:r>
            <a:r>
              <a:rPr lang="en-US" altLang="ko-KR" dirty="0" smtClean="0"/>
              <a:t>.</a:t>
            </a:r>
          </a:p>
          <a:p>
            <a:pPr lvl="1" latinLnBrk="0"/>
            <a:r>
              <a:rPr lang="en-US" altLang="ko-KR" dirty="0" err="1" smtClean="0"/>
              <a:t>git</a:t>
            </a:r>
            <a:r>
              <a:rPr lang="en-US" altLang="ko-KR" dirty="0" smtClean="0"/>
              <a:t> remote remove origin</a:t>
            </a:r>
          </a:p>
          <a:p>
            <a:pPr lvl="1" latinLnBrk="0"/>
            <a:r>
              <a:rPr lang="en-US" altLang="ko" dirty="0" err="1"/>
              <a:t>git</a:t>
            </a:r>
            <a:r>
              <a:rPr lang="en-US" altLang="ko" dirty="0"/>
              <a:t> remote add origin </a:t>
            </a:r>
            <a:r>
              <a:rPr lang="en-US" altLang="ko" dirty="0">
                <a:hlinkClick r:id="rId3"/>
              </a:rPr>
              <a:t>https://userName:passWord@github.com/myRepository</a:t>
            </a:r>
            <a:endParaRPr lang="ko" altLang="en-US" dirty="0">
              <a:hlinkClick r:id="rId3"/>
            </a:endParaRPr>
          </a:p>
          <a:p>
            <a:pPr lvl="1" latinLnBrk="0"/>
            <a:r>
              <a:rPr lang="en-US" altLang="ko-KR" dirty="0" smtClean="0"/>
              <a:t>== password</a:t>
            </a:r>
            <a:r>
              <a:rPr lang="ko-KR" altLang="en-US" dirty="0" smtClean="0"/>
              <a:t>에 </a:t>
            </a:r>
            <a:r>
              <a:rPr lang="en-US" altLang="ko-KR" dirty="0" smtClean="0"/>
              <a:t>@ </a:t>
            </a:r>
            <a:r>
              <a:rPr lang="ko-KR" altLang="en-US" dirty="0" smtClean="0"/>
              <a:t>들어가면 안됨</a:t>
            </a:r>
            <a:r>
              <a:rPr lang="en-US" altLang="ko-KR" dirty="0" smtClean="0"/>
              <a:t> </a:t>
            </a:r>
            <a:endParaRPr lang="ko-KR" altLang="ko-KR" dirty="0"/>
          </a:p>
          <a:p>
            <a:endParaRPr lang="ko-KR" altLang="en-US" dirty="0"/>
          </a:p>
        </p:txBody>
      </p:sp>
    </p:spTree>
    <p:extLst>
      <p:ext uri="{BB962C8B-B14F-4D97-AF65-F5344CB8AC3E}">
        <p14:creationId xmlns:p14="http://schemas.microsoft.com/office/powerpoint/2010/main" val="14764301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git</a:t>
            </a:r>
            <a:r>
              <a:rPr lang="en-US" altLang="ko-KR" dirty="0" smtClean="0"/>
              <a:t> push error</a:t>
            </a:r>
            <a:endParaRPr lang="ko-KR" altLang="en-US" dirty="0"/>
          </a:p>
        </p:txBody>
      </p:sp>
      <p:sp>
        <p:nvSpPr>
          <p:cNvPr id="3" name="내용 개체 틀 2"/>
          <p:cNvSpPr>
            <a:spLocks noGrp="1"/>
          </p:cNvSpPr>
          <p:nvPr>
            <p:ph idx="1"/>
          </p:nvPr>
        </p:nvSpPr>
        <p:spPr/>
        <p:txBody>
          <a:bodyPr>
            <a:normAutofit fontScale="92500" lnSpcReduction="20000"/>
          </a:bodyPr>
          <a:lstStyle/>
          <a:p>
            <a:r>
              <a:rPr lang="en-US" altLang="ko" dirty="0" smtClean="0"/>
              <a:t>sol 1) </a:t>
            </a:r>
            <a:endParaRPr lang="ko" altLang="en-US" dirty="0"/>
          </a:p>
          <a:p>
            <a:pPr lvl="1"/>
            <a:r>
              <a:rPr lang="ko" altLang="en-US" dirty="0"/>
              <a:t> </a:t>
            </a:r>
            <a:r>
              <a:rPr lang="en-US" altLang="ko" dirty="0"/>
              <a:t>- </a:t>
            </a:r>
            <a:r>
              <a:rPr lang="en-US" altLang="ko" dirty="0" err="1"/>
              <a:t>git</a:t>
            </a:r>
            <a:r>
              <a:rPr lang="en-US" altLang="ko" dirty="0"/>
              <a:t> fetch</a:t>
            </a:r>
            <a:endParaRPr lang="ko" altLang="en-US" dirty="0"/>
          </a:p>
          <a:p>
            <a:pPr lvl="1"/>
            <a:r>
              <a:rPr lang="en-US" altLang="ko" dirty="0"/>
              <a:t>- </a:t>
            </a:r>
            <a:r>
              <a:rPr lang="en-US" altLang="ko" dirty="0" err="1"/>
              <a:t>git</a:t>
            </a:r>
            <a:r>
              <a:rPr lang="en-US" altLang="ko" dirty="0"/>
              <a:t> status</a:t>
            </a:r>
            <a:endParaRPr lang="ko" altLang="en-US" dirty="0"/>
          </a:p>
          <a:p>
            <a:pPr lvl="1"/>
            <a:r>
              <a:rPr lang="en-US" altLang="ko" dirty="0"/>
              <a:t>-</a:t>
            </a:r>
            <a:r>
              <a:rPr lang="en-US" altLang="ko" dirty="0" err="1"/>
              <a:t>git</a:t>
            </a:r>
            <a:r>
              <a:rPr lang="en-US" altLang="ko" dirty="0"/>
              <a:t> pull origin main</a:t>
            </a:r>
            <a:endParaRPr lang="ko" altLang="en-US" dirty="0"/>
          </a:p>
          <a:p>
            <a:pPr lvl="1"/>
            <a:r>
              <a:rPr lang="en-US" altLang="ko" dirty="0"/>
              <a:t>-</a:t>
            </a:r>
            <a:r>
              <a:rPr lang="en-US" altLang="ko" dirty="0" err="1"/>
              <a:t>git</a:t>
            </a:r>
            <a:r>
              <a:rPr lang="en-US" altLang="ko" dirty="0"/>
              <a:t> add .</a:t>
            </a:r>
            <a:endParaRPr lang="ko" altLang="en-US" dirty="0"/>
          </a:p>
          <a:p>
            <a:pPr lvl="1"/>
            <a:r>
              <a:rPr lang="en-US" altLang="ko" dirty="0"/>
              <a:t>-</a:t>
            </a:r>
            <a:r>
              <a:rPr lang="en-US" altLang="ko" dirty="0" err="1"/>
              <a:t>git</a:t>
            </a:r>
            <a:r>
              <a:rPr lang="en-US" altLang="ko" dirty="0"/>
              <a:t> </a:t>
            </a:r>
            <a:r>
              <a:rPr lang="en-US" altLang="ko" dirty="0" err="1"/>
              <a:t>commint</a:t>
            </a:r>
            <a:r>
              <a:rPr lang="en-US" altLang="ko" dirty="0"/>
              <a:t> -m "2nd"</a:t>
            </a:r>
            <a:endParaRPr lang="ko" altLang="en-US" dirty="0"/>
          </a:p>
          <a:p>
            <a:pPr lvl="1"/>
            <a:r>
              <a:rPr lang="en-US" altLang="ko" dirty="0"/>
              <a:t>-</a:t>
            </a:r>
            <a:r>
              <a:rPr lang="en-US" altLang="ko" dirty="0" err="1"/>
              <a:t>git</a:t>
            </a:r>
            <a:r>
              <a:rPr lang="en-US" altLang="ko" dirty="0"/>
              <a:t> remote add origin http:</a:t>
            </a:r>
            <a:endParaRPr lang="ko" altLang="en-US" dirty="0"/>
          </a:p>
          <a:p>
            <a:pPr lvl="1"/>
            <a:r>
              <a:rPr lang="en-US" altLang="ko" dirty="0"/>
              <a:t>-</a:t>
            </a:r>
            <a:r>
              <a:rPr lang="en-US" altLang="ko" dirty="0" err="1"/>
              <a:t>git</a:t>
            </a:r>
            <a:r>
              <a:rPr lang="en-US" altLang="ko" dirty="0"/>
              <a:t> push -u origin </a:t>
            </a:r>
            <a:r>
              <a:rPr lang="en-US" altLang="ko" dirty="0" smtClean="0"/>
              <a:t>main</a:t>
            </a:r>
          </a:p>
          <a:p>
            <a:r>
              <a:rPr lang="en-US" altLang="ko" dirty="0" smtClean="0"/>
              <a:t>sol 2) </a:t>
            </a:r>
          </a:p>
          <a:p>
            <a:pPr lvl="1"/>
            <a:r>
              <a:rPr lang="ko-KR" altLang="en-US" dirty="0" smtClean="0"/>
              <a:t>강제 </a:t>
            </a:r>
            <a:r>
              <a:rPr lang="en-US" altLang="ko-KR" dirty="0"/>
              <a:t>push +main</a:t>
            </a:r>
          </a:p>
          <a:p>
            <a:pPr lvl="1"/>
            <a:r>
              <a:rPr lang="en-US" altLang="ko-KR" dirty="0" err="1"/>
              <a:t>git</a:t>
            </a:r>
            <a:r>
              <a:rPr lang="en-US" altLang="ko-KR" dirty="0"/>
              <a:t> push –u origin +main</a:t>
            </a:r>
            <a:endParaRPr lang="ko" altLang="en-US" dirty="0"/>
          </a:p>
          <a:p>
            <a:endParaRPr lang="ko-KR" altLang="en-US" dirty="0"/>
          </a:p>
        </p:txBody>
      </p:sp>
    </p:spTree>
    <p:extLst>
      <p:ext uri="{BB962C8B-B14F-4D97-AF65-F5344CB8AC3E}">
        <p14:creationId xmlns:p14="http://schemas.microsoft.com/office/powerpoint/2010/main" val="4250078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grpSp>
        <p:nvGrpSpPr>
          <p:cNvPr id="10" name="그룹 9">
            <a:extLst>
              <a:ext uri="{FF2B5EF4-FFF2-40B4-BE49-F238E27FC236}">
                <a16:creationId xmlns:a16="http://schemas.microsoft.com/office/drawing/2014/main" id="{12573344-11B8-4428-8B24-64429C357BD1}"/>
              </a:ext>
            </a:extLst>
          </p:cNvPr>
          <p:cNvGrpSpPr/>
          <p:nvPr/>
        </p:nvGrpSpPr>
        <p:grpSpPr>
          <a:xfrm>
            <a:off x="391172" y="3465512"/>
            <a:ext cx="5704828" cy="3001327"/>
            <a:chOff x="391172" y="3465512"/>
            <a:chExt cx="5704828" cy="3001327"/>
          </a:xfrm>
        </p:grpSpPr>
        <p:sp>
          <p:nvSpPr>
            <p:cNvPr id="11" name="직사각형 10">
              <a:extLst>
                <a:ext uri="{FF2B5EF4-FFF2-40B4-BE49-F238E27FC236}">
                  <a16:creationId xmlns:a16="http://schemas.microsoft.com/office/drawing/2014/main" id="{A872F4B2-3965-4BA5-88D5-AB710EECCD10}"/>
                </a:ext>
              </a:extLst>
            </p:cNvPr>
            <p:cNvSpPr/>
            <p:nvPr/>
          </p:nvSpPr>
          <p:spPr>
            <a:xfrm>
              <a:off x="426720" y="3465512"/>
              <a:ext cx="5669280" cy="3001327"/>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그룹 11">
              <a:extLst>
                <a:ext uri="{FF2B5EF4-FFF2-40B4-BE49-F238E27FC236}">
                  <a16:creationId xmlns:a16="http://schemas.microsoft.com/office/drawing/2014/main" id="{849A04B8-B31A-4DF2-BF99-26783BC0A85D}"/>
                </a:ext>
              </a:extLst>
            </p:cNvPr>
            <p:cNvGrpSpPr/>
            <p:nvPr/>
          </p:nvGrpSpPr>
          <p:grpSpPr>
            <a:xfrm>
              <a:off x="391172" y="3973303"/>
              <a:ext cx="5411226" cy="1672270"/>
              <a:chOff x="2336863" y="2382742"/>
              <a:chExt cx="7368317" cy="2277087"/>
            </a:xfrm>
          </p:grpSpPr>
          <p:sp>
            <p:nvSpPr>
              <p:cNvPr id="13" name="TextBox 12">
                <a:extLst>
                  <a:ext uri="{FF2B5EF4-FFF2-40B4-BE49-F238E27FC236}">
                    <a16:creationId xmlns:a16="http://schemas.microsoft.com/office/drawing/2014/main" id="{749C66CA-FC18-4A73-AA6D-20A2EC96985F}"/>
                  </a:ext>
                </a:extLst>
              </p:cNvPr>
              <p:cNvSpPr txBox="1"/>
              <p:nvPr/>
            </p:nvSpPr>
            <p:spPr>
              <a:xfrm>
                <a:off x="2736164" y="2382742"/>
                <a:ext cx="1761667" cy="712455"/>
              </a:xfrm>
              <a:prstGeom prst="rect">
                <a:avLst/>
              </a:prstGeom>
              <a:noFill/>
            </p:spPr>
            <p:txBody>
              <a:bodyPr wrap="none" rtlCol="0">
                <a:spAutoFit/>
              </a:bodyPr>
              <a:lstStyle/>
              <a:p>
                <a:r>
                  <a:rPr lang="en-US" altLang="ko-KR" sz="2800" b="1" dirty="0">
                    <a:solidFill>
                      <a:schemeClr val="bg1"/>
                    </a:solidFill>
                  </a:rPr>
                  <a:t>Part </a:t>
                </a:r>
                <a:r>
                  <a:rPr lang="en-US" altLang="ko-KR" sz="2800" b="1" dirty="0" smtClean="0">
                    <a:solidFill>
                      <a:schemeClr val="bg1"/>
                    </a:solidFill>
                  </a:rPr>
                  <a:t>I, </a:t>
                </a:r>
                <a:endParaRPr lang="ko-KR" altLang="en-US" sz="2800" b="1" dirty="0">
                  <a:solidFill>
                    <a:schemeClr val="bg1"/>
                  </a:solidFill>
                </a:endParaRPr>
              </a:p>
            </p:txBody>
          </p:sp>
          <p:sp>
            <p:nvSpPr>
              <p:cNvPr id="14" name="TextBox 13">
                <a:extLst>
                  <a:ext uri="{FF2B5EF4-FFF2-40B4-BE49-F238E27FC236}">
                    <a16:creationId xmlns:a16="http://schemas.microsoft.com/office/drawing/2014/main" id="{65465CA2-3769-4BE9-AA7E-6F04145D7731}"/>
                  </a:ext>
                </a:extLst>
              </p:cNvPr>
              <p:cNvSpPr txBox="1"/>
              <p:nvPr/>
            </p:nvSpPr>
            <p:spPr>
              <a:xfrm>
                <a:off x="2336863" y="3528282"/>
                <a:ext cx="7368317" cy="1131547"/>
              </a:xfrm>
              <a:prstGeom prst="rect">
                <a:avLst/>
              </a:prstGeom>
              <a:noFill/>
            </p:spPr>
            <p:txBody>
              <a:bodyPr wrap="none" rtlCol="0">
                <a:spAutoFit/>
              </a:bodyPr>
              <a:lstStyle/>
              <a:p>
                <a:pPr algn="ct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4800" b="1" dirty="0" smtClean="0">
                    <a:solidFill>
                      <a:schemeClr val="bg1"/>
                    </a:solidFill>
                    <a:latin typeface="나눔스퀘어 ExtraBold" panose="020B0600000101010101" pitchFamily="50" charset="-127"/>
                    <a:ea typeface="나눔스퀘어 ExtraBold" panose="020B0600000101010101" pitchFamily="50" charset="-127"/>
                  </a:rPr>
                  <a:t>플랫폼 서비스</a:t>
                </a:r>
                <a:r>
                  <a:rPr lang="en-US" altLang="ko-KR" sz="4800" b="1" dirty="0" smtClean="0">
                    <a:solidFill>
                      <a:schemeClr val="bg1"/>
                    </a:solidFill>
                    <a:latin typeface="나눔스퀘어 ExtraBold" panose="020B0600000101010101" pitchFamily="50" charset="-127"/>
                    <a:ea typeface="나눔스퀘어 ExtraBold" panose="020B0600000101010101" pitchFamily="50" charset="-127"/>
                  </a:rPr>
                  <a:t> </a:t>
                </a:r>
                <a:endParaRPr lang="ko-KR" altLang="en-US" sz="4800" b="1" dirty="0">
                  <a:solidFill>
                    <a:schemeClr val="bg1"/>
                  </a:solidFill>
                  <a:latin typeface="나눔스퀘어 ExtraBold" panose="020B0600000101010101" pitchFamily="50" charset="-127"/>
                  <a:ea typeface="나눔스퀘어 ExtraBold" panose="020B0600000101010101" pitchFamily="50" charset="-127"/>
                </a:endParaRPr>
              </a:p>
            </p:txBody>
          </p:sp>
        </p:grpSp>
      </p:grpSp>
    </p:spTree>
    <p:extLst>
      <p:ext uri="{BB962C8B-B14F-4D97-AF65-F5344CB8AC3E}">
        <p14:creationId xmlns:p14="http://schemas.microsoft.com/office/powerpoint/2010/main" val="1166756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ko-KR" altLang="en-US" b="1" dirty="0" err="1" smtClean="0"/>
              <a:t>클라우드</a:t>
            </a:r>
            <a:r>
              <a:rPr lang="ko-KR" altLang="en-US" b="1" dirty="0" smtClean="0"/>
              <a:t> 엔지니어 </a:t>
            </a:r>
            <a:endParaRPr lang="ko-KR" altLang="en-US" dirty="0"/>
          </a:p>
        </p:txBody>
      </p:sp>
      <p:graphicFrame>
        <p:nvGraphicFramePr>
          <p:cNvPr id="4" name="내용 개체 틀 3"/>
          <p:cNvGraphicFramePr>
            <a:graphicFrameLocks noGrp="1"/>
          </p:cNvGraphicFramePr>
          <p:nvPr>
            <p:ph idx="1"/>
            <p:extLst/>
          </p:nvPr>
        </p:nvGraphicFramePr>
        <p:xfrm>
          <a:off x="1079143" y="1272208"/>
          <a:ext cx="10867691" cy="54068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바닥글 개체 틀 2"/>
          <p:cNvSpPr>
            <a:spLocks noGrp="1"/>
          </p:cNvSpPr>
          <p:nvPr>
            <p:ph type="ftr" sz="quarter" idx="4294967295"/>
          </p:nvPr>
        </p:nvSpPr>
        <p:spPr/>
        <p:txBody>
          <a:bodyPr/>
          <a:lstStyle/>
          <a:p>
            <a:endParaRPr lang="en-US" dirty="0"/>
          </a:p>
        </p:txBody>
      </p:sp>
      <p:sp>
        <p:nvSpPr>
          <p:cNvPr id="5" name="슬라이드 번호 개체 틀 4"/>
          <p:cNvSpPr>
            <a:spLocks noGrp="1"/>
          </p:cNvSpPr>
          <p:nvPr>
            <p:ph type="sldNum" sz="quarter" idx="4294967295"/>
          </p:nvPr>
        </p:nvSpPr>
        <p:spPr/>
        <p:txBody>
          <a:bodyPr/>
          <a:lstStyle/>
          <a:p>
            <a:endParaRPr lang="en-US" dirty="0"/>
          </a:p>
        </p:txBody>
      </p:sp>
    </p:spTree>
    <p:extLst>
      <p:ext uri="{BB962C8B-B14F-4D97-AF65-F5344CB8AC3E}">
        <p14:creationId xmlns:p14="http://schemas.microsoft.com/office/powerpoint/2010/main" val="8327267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a:xfrm>
            <a:off x="838200" y="-48109"/>
            <a:ext cx="10515600" cy="1325563"/>
          </a:xfrm>
        </p:spPr>
        <p:txBody>
          <a:bodyPr/>
          <a:lstStyle/>
          <a:p>
            <a:r>
              <a:rPr lang="en-US" altLang="ko-KR" dirty="0"/>
              <a:t>All about Azure</a:t>
            </a:r>
            <a:endParaRPr lang="ko-KR" altLang="en-US" dirty="0"/>
          </a:p>
        </p:txBody>
      </p:sp>
      <p:sp>
        <p:nvSpPr>
          <p:cNvPr id="4" name="Rectangle 61">
            <a:extLst>
              <a:ext uri="{FF2B5EF4-FFF2-40B4-BE49-F238E27FC236}">
                <a16:creationId xmlns:a16="http://schemas.microsoft.com/office/drawing/2014/main" id="{5E74F741-66AB-4583-89D0-E7B7586B7FC1}"/>
              </a:ext>
            </a:extLst>
          </p:cNvPr>
          <p:cNvSpPr/>
          <p:nvPr/>
        </p:nvSpPr>
        <p:spPr bwMode="auto">
          <a:xfrm>
            <a:off x="0" y="1188529"/>
            <a:ext cx="12192000" cy="567535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pPr>
            <a:endParaRPr lang="en-US" sz="1765"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 name="TextBox 4">
            <a:extLst>
              <a:ext uri="{FF2B5EF4-FFF2-40B4-BE49-F238E27FC236}">
                <a16:creationId xmlns:a16="http://schemas.microsoft.com/office/drawing/2014/main" id="{1CDA54FA-BF6F-43F0-94E0-120A1916072A}"/>
              </a:ext>
            </a:extLst>
          </p:cNvPr>
          <p:cNvSpPr txBox="1"/>
          <p:nvPr/>
        </p:nvSpPr>
        <p:spPr>
          <a:xfrm>
            <a:off x="2739339" y="1902543"/>
            <a:ext cx="4528457" cy="4247317"/>
          </a:xfrm>
          <a:prstGeom prst="rect">
            <a:avLst/>
          </a:prstGeom>
          <a:noFill/>
        </p:spPr>
        <p:txBody>
          <a:bodyPr wrap="square" rtlCol="0">
            <a:spAutoFit/>
          </a:bodyPr>
          <a:lstStyle/>
          <a:p>
            <a:pPr marL="285750" indent="-285750">
              <a:lnSpc>
                <a:spcPct val="150000"/>
              </a:lnSpc>
              <a:buFontTx/>
              <a:buChar char="-"/>
            </a:pPr>
            <a:r>
              <a:rPr lang="en-US" altLang="ko-KR" b="1" dirty="0">
                <a:solidFill>
                  <a:srgbClr val="FFC000"/>
                </a:solidFill>
              </a:rPr>
              <a:t>Automatic Software Updates</a:t>
            </a:r>
          </a:p>
          <a:p>
            <a:pPr marL="285750" indent="-285750">
              <a:lnSpc>
                <a:spcPct val="150000"/>
              </a:lnSpc>
              <a:buFontTx/>
              <a:buChar char="-"/>
            </a:pPr>
            <a:r>
              <a:rPr lang="en-US" altLang="ko-KR" b="1" dirty="0">
                <a:solidFill>
                  <a:srgbClr val="FFC000"/>
                </a:solidFill>
              </a:rPr>
              <a:t>Maintains Productivity</a:t>
            </a:r>
          </a:p>
          <a:p>
            <a:pPr marL="285750" indent="-285750">
              <a:lnSpc>
                <a:spcPct val="150000"/>
              </a:lnSpc>
              <a:buFontTx/>
              <a:buChar char="-"/>
            </a:pPr>
            <a:r>
              <a:rPr lang="en-US" altLang="ko-KR" b="1" dirty="0">
                <a:solidFill>
                  <a:srgbClr val="FFC000"/>
                </a:solidFill>
              </a:rPr>
              <a:t>Support Accessibility</a:t>
            </a:r>
          </a:p>
          <a:p>
            <a:pPr marL="285750" indent="-285750">
              <a:lnSpc>
                <a:spcPct val="150000"/>
              </a:lnSpc>
              <a:buFontTx/>
              <a:buChar char="-"/>
            </a:pPr>
            <a:r>
              <a:rPr lang="en-US" altLang="ko-KR" b="1" dirty="0">
                <a:solidFill>
                  <a:srgbClr val="FFC000"/>
                </a:solidFill>
              </a:rPr>
              <a:t>Ensure Security</a:t>
            </a:r>
          </a:p>
          <a:p>
            <a:pPr marL="285750" indent="-285750">
              <a:lnSpc>
                <a:spcPct val="150000"/>
              </a:lnSpc>
              <a:buFontTx/>
              <a:buChar char="-"/>
            </a:pPr>
            <a:r>
              <a:rPr lang="en-US" altLang="ko-KR" b="1" dirty="0">
                <a:solidFill>
                  <a:srgbClr val="FFC000"/>
                </a:solidFill>
              </a:rPr>
              <a:t>Save Money</a:t>
            </a:r>
          </a:p>
          <a:p>
            <a:pPr marL="285750" indent="-285750">
              <a:lnSpc>
                <a:spcPct val="150000"/>
              </a:lnSpc>
              <a:buFontTx/>
              <a:buChar char="-"/>
            </a:pPr>
            <a:r>
              <a:rPr lang="en-US" altLang="ko-KR" b="1" dirty="0">
                <a:solidFill>
                  <a:srgbClr val="FFC000"/>
                </a:solidFill>
              </a:rPr>
              <a:t>Offers Reliability</a:t>
            </a:r>
          </a:p>
          <a:p>
            <a:pPr marL="285750" indent="-285750">
              <a:lnSpc>
                <a:spcPct val="150000"/>
              </a:lnSpc>
              <a:buFontTx/>
              <a:buChar char="-"/>
            </a:pPr>
            <a:r>
              <a:rPr lang="en-US" altLang="ko-KR" b="1" dirty="0">
                <a:solidFill>
                  <a:srgbClr val="FFC000"/>
                </a:solidFill>
              </a:rPr>
              <a:t>Increased Collaboration</a:t>
            </a:r>
          </a:p>
          <a:p>
            <a:pPr marL="285750" indent="-285750">
              <a:lnSpc>
                <a:spcPct val="150000"/>
              </a:lnSpc>
              <a:buFontTx/>
              <a:buChar char="-"/>
            </a:pPr>
            <a:r>
              <a:rPr lang="en-US" altLang="ko-KR" b="1" dirty="0">
                <a:solidFill>
                  <a:schemeClr val="accent3">
                    <a:lumMod val="20000"/>
                    <a:lumOff val="80000"/>
                  </a:schemeClr>
                </a:solidFill>
              </a:rPr>
              <a:t>Flexibility</a:t>
            </a:r>
          </a:p>
          <a:p>
            <a:pPr marL="285750" indent="-285750">
              <a:lnSpc>
                <a:spcPct val="150000"/>
              </a:lnSpc>
              <a:buFontTx/>
              <a:buChar char="-"/>
            </a:pPr>
            <a:r>
              <a:rPr lang="en-US" altLang="ko-KR" b="1" dirty="0">
                <a:solidFill>
                  <a:schemeClr val="accent3">
                    <a:lumMod val="20000"/>
                    <a:lumOff val="80000"/>
                  </a:schemeClr>
                </a:solidFill>
              </a:rPr>
              <a:t>Offers better insight</a:t>
            </a:r>
          </a:p>
          <a:p>
            <a:pPr marL="285750" indent="-285750">
              <a:lnSpc>
                <a:spcPct val="150000"/>
              </a:lnSpc>
              <a:buFontTx/>
              <a:buChar char="-"/>
            </a:pPr>
            <a:r>
              <a:rPr lang="en-US" altLang="ko-KR" b="1" dirty="0">
                <a:solidFill>
                  <a:schemeClr val="accent3">
                    <a:lumMod val="20000"/>
                    <a:lumOff val="80000"/>
                  </a:schemeClr>
                </a:solidFill>
              </a:rPr>
              <a:t>Friendly Environmentally</a:t>
            </a:r>
          </a:p>
        </p:txBody>
      </p:sp>
      <p:sp>
        <p:nvSpPr>
          <p:cNvPr id="6" name="TextBox 5">
            <a:extLst>
              <a:ext uri="{FF2B5EF4-FFF2-40B4-BE49-F238E27FC236}">
                <a16:creationId xmlns:a16="http://schemas.microsoft.com/office/drawing/2014/main" id="{47080305-F56B-463C-83CA-3D05E816CC72}"/>
              </a:ext>
            </a:extLst>
          </p:cNvPr>
          <p:cNvSpPr txBox="1"/>
          <p:nvPr/>
        </p:nvSpPr>
        <p:spPr>
          <a:xfrm>
            <a:off x="249382" y="3241371"/>
            <a:ext cx="2705019" cy="1569660"/>
          </a:xfrm>
          <a:prstGeom prst="rect">
            <a:avLst/>
          </a:prstGeom>
          <a:noFill/>
        </p:spPr>
        <p:txBody>
          <a:bodyPr wrap="square" rtlCol="0">
            <a:spAutoFit/>
          </a:bodyPr>
          <a:lstStyle/>
          <a:p>
            <a:r>
              <a:rPr lang="en-US" altLang="ko-KR" sz="4800" b="1" dirty="0">
                <a:solidFill>
                  <a:schemeClr val="bg1"/>
                </a:solidFill>
              </a:rPr>
              <a:t>Why Cloud?</a:t>
            </a:r>
            <a:endParaRPr lang="ko-KR" altLang="en-US" sz="4800" b="1" dirty="0">
              <a:solidFill>
                <a:schemeClr val="bg1"/>
              </a:solidFill>
            </a:endParaRPr>
          </a:p>
        </p:txBody>
      </p:sp>
      <p:sp>
        <p:nvSpPr>
          <p:cNvPr id="7" name="화살표: 오른쪽 6">
            <a:extLst>
              <a:ext uri="{FF2B5EF4-FFF2-40B4-BE49-F238E27FC236}">
                <a16:creationId xmlns:a16="http://schemas.microsoft.com/office/drawing/2014/main" id="{EA87E5F5-C7D5-4BA5-8B3F-DCF476A431BF}"/>
              </a:ext>
            </a:extLst>
          </p:cNvPr>
          <p:cNvSpPr/>
          <p:nvPr/>
        </p:nvSpPr>
        <p:spPr>
          <a:xfrm>
            <a:off x="5865845" y="3866460"/>
            <a:ext cx="2002971" cy="3194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TextBox 7">
            <a:extLst>
              <a:ext uri="{FF2B5EF4-FFF2-40B4-BE49-F238E27FC236}">
                <a16:creationId xmlns:a16="http://schemas.microsoft.com/office/drawing/2014/main" id="{C6E817E5-B6D4-481B-903A-7EBD080FCB8D}"/>
              </a:ext>
            </a:extLst>
          </p:cNvPr>
          <p:cNvSpPr txBox="1"/>
          <p:nvPr/>
        </p:nvSpPr>
        <p:spPr>
          <a:xfrm>
            <a:off x="8289522" y="3056705"/>
            <a:ext cx="3779435" cy="1938992"/>
          </a:xfrm>
          <a:prstGeom prst="rect">
            <a:avLst/>
          </a:prstGeom>
          <a:noFill/>
        </p:spPr>
        <p:txBody>
          <a:bodyPr wrap="square" rtlCol="0">
            <a:spAutoFit/>
          </a:bodyPr>
          <a:lstStyle/>
          <a:p>
            <a:r>
              <a:rPr lang="en-US" altLang="ko-KR" sz="6000" b="1" dirty="0">
                <a:solidFill>
                  <a:schemeClr val="accent4">
                    <a:lumMod val="60000"/>
                    <a:lumOff val="40000"/>
                  </a:schemeClr>
                </a:solidFill>
              </a:rPr>
              <a:t>Managed</a:t>
            </a:r>
          </a:p>
          <a:p>
            <a:r>
              <a:rPr lang="en-US" altLang="ko-KR" sz="6000" b="1" dirty="0">
                <a:solidFill>
                  <a:schemeClr val="accent4">
                    <a:lumMod val="60000"/>
                    <a:lumOff val="40000"/>
                  </a:schemeClr>
                </a:solidFill>
              </a:rPr>
              <a:t>Service!</a:t>
            </a:r>
            <a:endParaRPr lang="ko-KR" altLang="en-US" sz="6000" b="1" dirty="0">
              <a:solidFill>
                <a:schemeClr val="accent4">
                  <a:lumMod val="60000"/>
                  <a:lumOff val="40000"/>
                </a:schemeClr>
              </a:solidFill>
            </a:endParaRPr>
          </a:p>
        </p:txBody>
      </p:sp>
    </p:spTree>
    <p:extLst>
      <p:ext uri="{BB962C8B-B14F-4D97-AF65-F5344CB8AC3E}">
        <p14:creationId xmlns:p14="http://schemas.microsoft.com/office/powerpoint/2010/main" val="33305827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850872" y="129194"/>
            <a:ext cx="10515600" cy="1325563"/>
          </a:xfrm>
        </p:spPr>
        <p:txBody>
          <a:bodyPr/>
          <a:lstStyle/>
          <a:p>
            <a:r>
              <a:rPr kumimoji="1" lang="en-US" altLang="ko-KR" dirty="0"/>
              <a:t>All about Azure</a:t>
            </a:r>
            <a:endParaRPr kumimoji="1" lang="ko-KR" altLang="en-US" dirty="0"/>
          </a:p>
        </p:txBody>
      </p:sp>
      <p:sp>
        <p:nvSpPr>
          <p:cNvPr id="3" name="AutoShape 7"/>
          <p:cNvSpPr>
            <a:spLocks noChangeArrowheads="1"/>
          </p:cNvSpPr>
          <p:nvPr/>
        </p:nvSpPr>
        <p:spPr bwMode="auto">
          <a:xfrm>
            <a:off x="0" y="119431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013228" y="1290325"/>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581"/>
          <p:cNvGrpSpPr/>
          <p:nvPr/>
        </p:nvGrpSpPr>
        <p:grpSpPr>
          <a:xfrm>
            <a:off x="4899092" y="5398181"/>
            <a:ext cx="2196765" cy="1458000"/>
            <a:chOff x="6528755" y="7421754"/>
            <a:chExt cx="3254468" cy="2160000"/>
          </a:xfrm>
        </p:grpSpPr>
        <p:sp>
          <p:nvSpPr>
            <p:cNvPr id="6" name="Rounded Rectangle 120"/>
            <p:cNvSpPr/>
            <p:nvPr/>
          </p:nvSpPr>
          <p:spPr bwMode="auto">
            <a:xfrm>
              <a:off x="6528755" y="7421754"/>
              <a:ext cx="3254468" cy="2160000"/>
            </a:xfrm>
            <a:prstGeom prst="roundRect">
              <a:avLst>
                <a:gd name="adj" fmla="val 218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네트워크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(Networking)</a:t>
              </a:r>
            </a:p>
          </p:txBody>
        </p:sp>
        <p:sp>
          <p:nvSpPr>
            <p:cNvPr id="7" name="Rectangle 583"/>
            <p:cNvSpPr/>
            <p:nvPr/>
          </p:nvSpPr>
          <p:spPr bwMode="auto">
            <a:xfrm>
              <a:off x="659970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VPN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Private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 name="Rectangle 584"/>
            <p:cNvSpPr/>
            <p:nvPr/>
          </p:nvSpPr>
          <p:spPr>
            <a:xfrm>
              <a:off x="6635704"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VPN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게이트웨이</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 name="Rectangle 585"/>
            <p:cNvSpPr/>
            <p:nvPr/>
          </p:nvSpPr>
          <p:spPr>
            <a:xfrm>
              <a:off x="6635704"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가상네트워크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 name="Rectangle 586"/>
            <p:cNvSpPr/>
            <p:nvPr/>
          </p:nvSpPr>
          <p:spPr bwMode="auto">
            <a:xfrm>
              <a:off x="8172260" y="782899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전용망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(Dedicated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 name="Rectangle 587"/>
            <p:cNvSpPr/>
            <p:nvPr/>
          </p:nvSpPr>
          <p:spPr>
            <a:xfrm>
              <a:off x="8208260" y="817280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Express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경로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2" name="Rectangle 588"/>
            <p:cNvSpPr/>
            <p:nvPr/>
          </p:nvSpPr>
          <p:spPr bwMode="auto">
            <a:xfrm>
              <a:off x="8172260" y="868261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DNS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(Domain Name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 name="Rectangle 589"/>
            <p:cNvSpPr/>
            <p:nvPr/>
          </p:nvSpPr>
          <p:spPr bwMode="auto">
            <a:xfrm>
              <a:off x="659970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12151" rIns="0" bIns="12151"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부하분산</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(Load Balancing)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pic>
          <p:nvPicPr>
            <p:cNvPr id="14" name="Picture 590"/>
            <p:cNvPicPr>
              <a:picLocks noChangeAspect="1"/>
            </p:cNvPicPr>
            <p:nvPr/>
          </p:nvPicPr>
          <p:blipFill>
            <a:blip r:embed="rId5"/>
            <a:stretch>
              <a:fillRect/>
            </a:stretch>
          </p:blipFill>
          <p:spPr>
            <a:xfrm>
              <a:off x="6699725" y="8051636"/>
              <a:ext cx="330815" cy="195218"/>
            </a:xfrm>
            <a:prstGeom prst="rect">
              <a:avLst/>
            </a:prstGeom>
          </p:spPr>
        </p:pic>
        <p:pic>
          <p:nvPicPr>
            <p:cNvPr id="15" name="Picture 591"/>
            <p:cNvPicPr>
              <a:picLocks noChangeAspect="1"/>
            </p:cNvPicPr>
            <p:nvPr/>
          </p:nvPicPr>
          <p:blipFill>
            <a:blip r:embed="rId6"/>
            <a:stretch>
              <a:fillRect/>
            </a:stretch>
          </p:blipFill>
          <p:spPr>
            <a:xfrm>
              <a:off x="6769590" y="8335653"/>
              <a:ext cx="174625" cy="262304"/>
            </a:xfrm>
            <a:prstGeom prst="rect">
              <a:avLst/>
            </a:prstGeom>
          </p:spPr>
        </p:pic>
        <p:pic>
          <p:nvPicPr>
            <p:cNvPr id="16" name="Picture 592"/>
            <p:cNvPicPr>
              <a:picLocks noChangeAspect="1"/>
            </p:cNvPicPr>
            <p:nvPr/>
          </p:nvPicPr>
          <p:blipFill>
            <a:blip r:embed="rId7"/>
            <a:stretch>
              <a:fillRect/>
            </a:stretch>
          </p:blipFill>
          <p:spPr>
            <a:xfrm>
              <a:off x="8320726" y="8241485"/>
              <a:ext cx="329794" cy="209430"/>
            </a:xfrm>
            <a:prstGeom prst="rect">
              <a:avLst/>
            </a:prstGeom>
          </p:spPr>
        </p:pic>
        <p:sp>
          <p:nvSpPr>
            <p:cNvPr id="17" name="Rectangle 593"/>
            <p:cNvSpPr/>
            <p:nvPr/>
          </p:nvSpPr>
          <p:spPr>
            <a:xfrm>
              <a:off x="6635704" y="91965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트래픽관리자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8" name="Rectangle 594"/>
            <p:cNvSpPr/>
            <p:nvPr/>
          </p:nvSpPr>
          <p:spPr>
            <a:xfrm>
              <a:off x="6635704" y="8885510"/>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부하분산장치</a:t>
              </a:r>
            </a:p>
          </p:txBody>
        </p:sp>
        <p:pic>
          <p:nvPicPr>
            <p:cNvPr id="19" name="Picture 595"/>
            <p:cNvPicPr>
              <a:picLocks noChangeAspect="1"/>
            </p:cNvPicPr>
            <p:nvPr/>
          </p:nvPicPr>
          <p:blipFill>
            <a:blip r:embed="rId8"/>
            <a:stretch>
              <a:fillRect/>
            </a:stretch>
          </p:blipFill>
          <p:spPr>
            <a:xfrm>
              <a:off x="6740454" y="9219629"/>
              <a:ext cx="249356" cy="257760"/>
            </a:xfrm>
            <a:prstGeom prst="rect">
              <a:avLst/>
            </a:prstGeom>
          </p:spPr>
        </p:pic>
        <p:pic>
          <p:nvPicPr>
            <p:cNvPr id="20" name="Picture 596"/>
            <p:cNvPicPr>
              <a:picLocks noChangeAspect="1"/>
            </p:cNvPicPr>
            <p:nvPr/>
          </p:nvPicPr>
          <p:blipFill>
            <a:blip r:embed="rId9"/>
            <a:stretch>
              <a:fillRect/>
            </a:stretch>
          </p:blipFill>
          <p:spPr>
            <a:xfrm>
              <a:off x="6722356" y="8900034"/>
              <a:ext cx="285553" cy="285953"/>
            </a:xfrm>
            <a:prstGeom prst="rect">
              <a:avLst/>
            </a:prstGeom>
          </p:spPr>
        </p:pic>
        <p:sp>
          <p:nvSpPr>
            <p:cNvPr id="21" name="Rectangle 597"/>
            <p:cNvSpPr/>
            <p:nvPr/>
          </p:nvSpPr>
          <p:spPr>
            <a:xfrm>
              <a:off x="8208260" y="904344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DNS</a:t>
              </a:r>
            </a:p>
          </p:txBody>
        </p:sp>
        <p:pic>
          <p:nvPicPr>
            <p:cNvPr id="22" name="Picture 598"/>
            <p:cNvPicPr>
              <a:picLocks noChangeAspect="1"/>
            </p:cNvPicPr>
            <p:nvPr/>
          </p:nvPicPr>
          <p:blipFill>
            <a:blip r:embed="rId10"/>
            <a:stretch>
              <a:fillRect/>
            </a:stretch>
          </p:blipFill>
          <p:spPr>
            <a:xfrm>
              <a:off x="8337097" y="9079296"/>
              <a:ext cx="294911" cy="295323"/>
            </a:xfrm>
            <a:prstGeom prst="rect">
              <a:avLst/>
            </a:prstGeom>
          </p:spPr>
        </p:pic>
      </p:grpSp>
      <p:grpSp>
        <p:nvGrpSpPr>
          <p:cNvPr id="23" name="Group 599"/>
          <p:cNvGrpSpPr/>
          <p:nvPr/>
        </p:nvGrpSpPr>
        <p:grpSpPr>
          <a:xfrm>
            <a:off x="1635431" y="4520061"/>
            <a:ext cx="8723357" cy="841272"/>
            <a:chOff x="1693699" y="6120835"/>
            <a:chExt cx="12923493" cy="1246329"/>
          </a:xfrm>
        </p:grpSpPr>
        <p:grpSp>
          <p:nvGrpSpPr>
            <p:cNvPr id="24" name="Group 600"/>
            <p:cNvGrpSpPr/>
            <p:nvPr/>
          </p:nvGrpSpPr>
          <p:grpSpPr>
            <a:xfrm>
              <a:off x="5084518" y="6120835"/>
              <a:ext cx="9532674" cy="1246329"/>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11"/>
              <a:stretch>
                <a:fillRect/>
              </a:stretch>
            </p:blipFill>
            <p:spPr>
              <a:xfrm>
                <a:off x="6910036" y="6828747"/>
                <a:ext cx="232036" cy="294325"/>
              </a:xfrm>
              <a:prstGeom prst="rect">
                <a:avLst/>
              </a:prstGeom>
            </p:spPr>
          </p:pic>
          <p:pic>
            <p:nvPicPr>
              <p:cNvPr id="47" name="Picture 623"/>
              <p:cNvPicPr>
                <a:picLocks noChangeAspect="1"/>
              </p:cNvPicPr>
              <p:nvPr/>
            </p:nvPicPr>
            <p:blipFill>
              <a:blip r:embed="rId12"/>
              <a:stretch>
                <a:fillRect/>
              </a:stretch>
            </p:blipFill>
            <p:spPr>
              <a:xfrm>
                <a:off x="8451595" y="6808458"/>
                <a:ext cx="360826" cy="338126"/>
              </a:xfrm>
              <a:prstGeom prst="rect">
                <a:avLst/>
              </a:prstGeom>
            </p:spPr>
          </p:pic>
          <p:pic>
            <p:nvPicPr>
              <p:cNvPr id="48" name="Picture 624"/>
              <p:cNvPicPr>
                <a:picLocks noChangeAspect="1"/>
              </p:cNvPicPr>
              <p:nvPr/>
            </p:nvPicPr>
            <p:blipFill>
              <a:blip r:embed="rId13"/>
              <a:stretch>
                <a:fillRect/>
              </a:stretch>
            </p:blipFill>
            <p:spPr>
              <a:xfrm>
                <a:off x="13140590" y="6838689"/>
                <a:ext cx="335261" cy="297826"/>
              </a:xfrm>
              <a:prstGeom prst="rect">
                <a:avLst/>
              </a:prstGeom>
            </p:spPr>
          </p:pic>
          <p:pic>
            <p:nvPicPr>
              <p:cNvPr id="49" name="Picture 625"/>
              <p:cNvPicPr>
                <a:picLocks noChangeAspect="1"/>
              </p:cNvPicPr>
              <p:nvPr/>
            </p:nvPicPr>
            <p:blipFill>
              <a:blip r:embed="rId14"/>
              <a:stretch>
                <a:fillRect/>
              </a:stretch>
            </p:blipFill>
            <p:spPr>
              <a:xfrm>
                <a:off x="11621832" y="6868687"/>
                <a:ext cx="356016" cy="249072"/>
              </a:xfrm>
              <a:prstGeom prst="rect">
                <a:avLst/>
              </a:prstGeom>
            </p:spPr>
          </p:pic>
          <p:pic>
            <p:nvPicPr>
              <p:cNvPr id="50" name="Picture 626"/>
              <p:cNvPicPr>
                <a:picLocks noChangeAspect="1"/>
              </p:cNvPicPr>
              <p:nvPr/>
            </p:nvPicPr>
            <p:blipFill>
              <a:blip r:embed="rId15"/>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6"/>
              <a:stretch>
                <a:fillRect/>
              </a:stretch>
            </p:blipFill>
            <p:spPr>
              <a:xfrm>
                <a:off x="5370454" y="6777911"/>
                <a:ext cx="331617" cy="346731"/>
              </a:xfrm>
              <a:prstGeom prst="rect">
                <a:avLst/>
              </a:prstGeom>
            </p:spPr>
          </p:pic>
        </p:grpSp>
        <p:grpSp>
          <p:nvGrpSpPr>
            <p:cNvPr id="25" name="Group 601"/>
            <p:cNvGrpSpPr/>
            <p:nvPr/>
          </p:nvGrpSpPr>
          <p:grpSpPr>
            <a:xfrm>
              <a:off x="1693699" y="6120835"/>
              <a:ext cx="3296740" cy="1244600"/>
              <a:chOff x="1693699" y="6120835"/>
              <a:chExt cx="3296740" cy="1244600"/>
            </a:xfrm>
          </p:grpSpPr>
          <p:sp>
            <p:nvSpPr>
              <p:cNvPr id="26" name="Rounded Rectangle 119"/>
              <p:cNvSpPr/>
              <p:nvPr/>
            </p:nvSpPr>
            <p:spPr bwMode="auto">
              <a:xfrm>
                <a:off x="1693699" y="6120835"/>
                <a:ext cx="3296740" cy="1244600"/>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미디어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&amp; CDN</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27" name="Rectangle 603"/>
              <p:cNvSpPr/>
              <p:nvPr/>
            </p:nvSpPr>
            <p:spPr bwMode="auto">
              <a:xfrm>
                <a:off x="1813276"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CDN</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(Contents Delivery Network)</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8" name="Rectangle 604"/>
              <p:cNvSpPr/>
              <p:nvPr/>
            </p:nvSpPr>
            <p:spPr bwMode="auto">
              <a:xfrm>
                <a:off x="3378427" y="644450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미디어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(Transcoding)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9" name="Rectangle 605"/>
              <p:cNvSpPr/>
              <p:nvPr/>
            </p:nvSpPr>
            <p:spPr>
              <a:xfrm>
                <a:off x="1849276" y="675952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CDN</a:t>
                </a:r>
              </a:p>
            </p:txBody>
          </p:sp>
          <p:pic>
            <p:nvPicPr>
              <p:cNvPr id="30" name="Picture 606"/>
              <p:cNvPicPr>
                <a:picLocks noChangeAspect="1"/>
              </p:cNvPicPr>
              <p:nvPr/>
            </p:nvPicPr>
            <p:blipFill>
              <a:blip r:embed="rId17"/>
              <a:stretch>
                <a:fillRect/>
              </a:stretch>
            </p:blipFill>
            <p:spPr>
              <a:xfrm>
                <a:off x="1932911" y="6854596"/>
                <a:ext cx="386100" cy="189293"/>
              </a:xfrm>
              <a:prstGeom prst="rect">
                <a:avLst/>
              </a:prstGeom>
            </p:spPr>
          </p:pic>
          <p:sp>
            <p:nvSpPr>
              <p:cNvPr id="31" name="Rectangle 607"/>
              <p:cNvSpPr/>
              <p:nvPr/>
            </p:nvSpPr>
            <p:spPr>
              <a:xfrm>
                <a:off x="3414427" y="678658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미디어서비스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32" name="Picture 608"/>
              <p:cNvPicPr>
                <a:picLocks noChangeAspect="1"/>
              </p:cNvPicPr>
              <p:nvPr/>
            </p:nvPicPr>
            <p:blipFill>
              <a:blip r:embed="rId18"/>
              <a:stretch>
                <a:fillRect/>
              </a:stretch>
            </p:blipFill>
            <p:spPr>
              <a:xfrm>
                <a:off x="3508506" y="6822835"/>
                <a:ext cx="267326" cy="294924"/>
              </a:xfrm>
              <a:prstGeom prst="rect">
                <a:avLst/>
              </a:prstGeom>
            </p:spPr>
          </p:pic>
        </p:grpSp>
      </p:grpSp>
      <p:grpSp>
        <p:nvGrpSpPr>
          <p:cNvPr id="52" name="Group 628"/>
          <p:cNvGrpSpPr/>
          <p:nvPr/>
        </p:nvGrpSpPr>
        <p:grpSpPr>
          <a:xfrm>
            <a:off x="1635432" y="3025213"/>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9"/>
            <a:stretch>
              <a:fillRect/>
            </a:stretch>
          </p:blipFill>
          <p:spPr>
            <a:xfrm>
              <a:off x="1821072" y="4467547"/>
              <a:ext cx="349903" cy="273870"/>
            </a:xfrm>
            <a:prstGeom prst="rect">
              <a:avLst/>
            </a:prstGeom>
          </p:spPr>
        </p:pic>
        <p:pic>
          <p:nvPicPr>
            <p:cNvPr id="60" name="Picture 636"/>
            <p:cNvPicPr>
              <a:picLocks noChangeAspect="1"/>
            </p:cNvPicPr>
            <p:nvPr/>
          </p:nvPicPr>
          <p:blipFill>
            <a:blip r:embed="rId20"/>
            <a:stretch>
              <a:fillRect/>
            </a:stretch>
          </p:blipFill>
          <p:spPr>
            <a:xfrm>
              <a:off x="1889344" y="4791330"/>
              <a:ext cx="261970" cy="262336"/>
            </a:xfrm>
            <a:prstGeom prst="rect">
              <a:avLst/>
            </a:prstGeom>
          </p:spPr>
        </p:pic>
        <p:pic>
          <p:nvPicPr>
            <p:cNvPr id="61" name="Picture 637"/>
            <p:cNvPicPr>
              <a:picLocks noChangeAspect="1"/>
            </p:cNvPicPr>
            <p:nvPr/>
          </p:nvPicPr>
          <p:blipFill>
            <a:blip r:embed="rId21"/>
            <a:stretch>
              <a:fillRect/>
            </a:stretch>
          </p:blipFill>
          <p:spPr>
            <a:xfrm>
              <a:off x="3443206" y="4632172"/>
              <a:ext cx="405444" cy="300749"/>
            </a:xfrm>
            <a:prstGeom prst="rect">
              <a:avLst/>
            </a:prstGeom>
          </p:spPr>
        </p:pic>
        <p:pic>
          <p:nvPicPr>
            <p:cNvPr id="62" name="Picture 638"/>
            <p:cNvPicPr>
              <a:picLocks noChangeAspect="1"/>
            </p:cNvPicPr>
            <p:nvPr/>
          </p:nvPicPr>
          <p:blipFill>
            <a:blip r:embed="rId22"/>
            <a:stretch>
              <a:fillRect/>
            </a:stretch>
          </p:blipFill>
          <p:spPr>
            <a:xfrm>
              <a:off x="5048632" y="4636298"/>
              <a:ext cx="296208" cy="296623"/>
            </a:xfrm>
            <a:prstGeom prst="rect">
              <a:avLst/>
            </a:prstGeom>
          </p:spPr>
        </p:pic>
        <p:pic>
          <p:nvPicPr>
            <p:cNvPr id="63" name="Picture 639"/>
            <p:cNvPicPr>
              <a:picLocks noChangeAspect="1"/>
            </p:cNvPicPr>
            <p:nvPr/>
          </p:nvPicPr>
          <p:blipFill>
            <a:blip r:embed="rId23"/>
            <a:stretch>
              <a:fillRect/>
            </a:stretch>
          </p:blipFill>
          <p:spPr>
            <a:xfrm>
              <a:off x="1901555" y="5538024"/>
              <a:ext cx="235593" cy="249533"/>
            </a:xfrm>
            <a:prstGeom prst="rect">
              <a:avLst/>
            </a:prstGeom>
          </p:spPr>
        </p:pic>
        <p:pic>
          <p:nvPicPr>
            <p:cNvPr id="64" name="Picture 640"/>
            <p:cNvPicPr>
              <a:picLocks noChangeAspect="1"/>
            </p:cNvPicPr>
            <p:nvPr/>
          </p:nvPicPr>
          <p:blipFill>
            <a:blip r:embed="rId24"/>
            <a:stretch>
              <a:fillRect/>
            </a:stretch>
          </p:blipFill>
          <p:spPr>
            <a:xfrm>
              <a:off x="3476368" y="5517643"/>
              <a:ext cx="288514" cy="301932"/>
            </a:xfrm>
            <a:prstGeom prst="rect">
              <a:avLst/>
            </a:prstGeom>
          </p:spPr>
        </p:pic>
        <p:pic>
          <p:nvPicPr>
            <p:cNvPr id="65" name="Picture 641"/>
            <p:cNvPicPr>
              <a:picLocks noChangeAspect="1"/>
            </p:cNvPicPr>
            <p:nvPr/>
          </p:nvPicPr>
          <p:blipFill>
            <a:blip r:embed="rId25"/>
            <a:stretch>
              <a:fillRect/>
            </a:stretch>
          </p:blipFill>
          <p:spPr>
            <a:xfrm>
              <a:off x="5000891" y="5658421"/>
              <a:ext cx="281531" cy="277898"/>
            </a:xfrm>
            <a:prstGeom prst="rect">
              <a:avLst/>
            </a:prstGeom>
          </p:spPr>
        </p:pic>
        <p:pic>
          <p:nvPicPr>
            <p:cNvPr id="66" name="Picture 642"/>
            <p:cNvPicPr>
              <a:picLocks noChangeAspect="1"/>
            </p:cNvPicPr>
            <p:nvPr/>
          </p:nvPicPr>
          <p:blipFill>
            <a:blip r:embed="rId26"/>
            <a:stretch>
              <a:fillRect/>
            </a:stretch>
          </p:blipFill>
          <p:spPr>
            <a:xfrm>
              <a:off x="5004784" y="5359531"/>
              <a:ext cx="269466" cy="273870"/>
            </a:xfrm>
            <a:prstGeom prst="rect">
              <a:avLst/>
            </a:prstGeom>
          </p:spPr>
        </p:pic>
      </p:grpSp>
      <p:grpSp>
        <p:nvGrpSpPr>
          <p:cNvPr id="77" name="Group 653"/>
          <p:cNvGrpSpPr/>
          <p:nvPr/>
        </p:nvGrpSpPr>
        <p:grpSpPr>
          <a:xfrm>
            <a:off x="4901942" y="3025213"/>
            <a:ext cx="5453209" cy="1458000"/>
            <a:chOff x="6532976" y="3906245"/>
            <a:chExt cx="8078829" cy="2160000"/>
          </a:xfrm>
        </p:grpSpPr>
        <p:sp>
          <p:nvSpPr>
            <p:cNvPr id="78" name="Rounded Rectangle 217"/>
            <p:cNvSpPr/>
            <p:nvPr/>
          </p:nvSpPr>
          <p:spPr bwMode="auto">
            <a:xfrm>
              <a:off x="6532976" y="3906245"/>
              <a:ext cx="8078829" cy="2160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6636464" y="427828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8236897" y="4278282"/>
              <a:ext cx="1512000" cy="8280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9837330"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11437763"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13038197" y="428521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6635154"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8235587" y="514276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9836020" y="5149700"/>
              <a:ext cx="1512000" cy="8280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11436453" y="514970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13036887" y="5149700"/>
              <a:ext cx="1512000" cy="8280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6671154" y="479728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6671154" y="448628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27"/>
            <a:stretch>
              <a:fillRect/>
            </a:stretch>
          </p:blipFill>
          <p:spPr>
            <a:xfrm>
              <a:off x="6804637" y="4827362"/>
              <a:ext cx="287146" cy="242362"/>
            </a:xfrm>
            <a:prstGeom prst="rect">
              <a:avLst/>
            </a:prstGeom>
          </p:spPr>
        </p:pic>
        <p:pic>
          <p:nvPicPr>
            <p:cNvPr id="92" name="Picture 668"/>
            <p:cNvPicPr>
              <a:picLocks noChangeAspect="1"/>
            </p:cNvPicPr>
            <p:nvPr/>
          </p:nvPicPr>
          <p:blipFill>
            <a:blip r:embed="rId28"/>
            <a:stretch>
              <a:fillRect/>
            </a:stretch>
          </p:blipFill>
          <p:spPr>
            <a:xfrm>
              <a:off x="6825669" y="4507465"/>
              <a:ext cx="249356" cy="249705"/>
            </a:xfrm>
            <a:prstGeom prst="rect">
              <a:avLst/>
            </a:prstGeom>
          </p:spPr>
        </p:pic>
        <p:pic>
          <p:nvPicPr>
            <p:cNvPr id="93" name="Picture 669"/>
            <p:cNvPicPr>
              <a:picLocks noChangeAspect="1"/>
            </p:cNvPicPr>
            <p:nvPr/>
          </p:nvPicPr>
          <p:blipFill>
            <a:blip r:embed="rId29"/>
            <a:stretch>
              <a:fillRect/>
            </a:stretch>
          </p:blipFill>
          <p:spPr>
            <a:xfrm>
              <a:off x="8470248" y="4677056"/>
              <a:ext cx="180984" cy="289980"/>
            </a:xfrm>
            <a:prstGeom prst="rect">
              <a:avLst/>
            </a:prstGeom>
          </p:spPr>
        </p:pic>
        <p:sp>
          <p:nvSpPr>
            <p:cNvPr id="94" name="Rectangle 670"/>
            <p:cNvSpPr/>
            <p:nvPr/>
          </p:nvSpPr>
          <p:spPr>
            <a:xfrm>
              <a:off x="9865188" y="463219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30"/>
            <a:stretch>
              <a:fillRect/>
            </a:stretch>
          </p:blipFill>
          <p:spPr>
            <a:xfrm>
              <a:off x="10039854" y="4677770"/>
              <a:ext cx="193050" cy="302063"/>
            </a:xfrm>
            <a:prstGeom prst="rect">
              <a:avLst/>
            </a:prstGeom>
          </p:spPr>
        </p:pic>
        <p:sp>
          <p:nvSpPr>
            <p:cNvPr id="96" name="Rectangle 672"/>
            <p:cNvSpPr/>
            <p:nvPr/>
          </p:nvSpPr>
          <p:spPr>
            <a:xfrm>
              <a:off x="11472453" y="464204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31"/>
            <a:stretch>
              <a:fillRect/>
            </a:stretch>
          </p:blipFill>
          <p:spPr>
            <a:xfrm>
              <a:off x="9995826" y="5514742"/>
              <a:ext cx="281106" cy="281499"/>
            </a:xfrm>
            <a:prstGeom prst="rect">
              <a:avLst/>
            </a:prstGeom>
          </p:spPr>
        </p:pic>
        <p:sp>
          <p:nvSpPr>
            <p:cNvPr id="98" name="Rectangle 674"/>
            <p:cNvSpPr/>
            <p:nvPr/>
          </p:nvSpPr>
          <p:spPr>
            <a:xfrm>
              <a:off x="6671154" y="565640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6671154" y="534540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8272619" y="546332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32"/>
            <a:stretch>
              <a:fillRect/>
            </a:stretch>
          </p:blipFill>
          <p:spPr>
            <a:xfrm>
              <a:off x="8419992" y="5531535"/>
              <a:ext cx="264488" cy="260444"/>
            </a:xfrm>
            <a:prstGeom prst="rect">
              <a:avLst/>
            </a:prstGeom>
          </p:spPr>
        </p:pic>
        <p:pic>
          <p:nvPicPr>
            <p:cNvPr id="102" name="Picture 678"/>
            <p:cNvPicPr>
              <a:picLocks noChangeAspect="1"/>
            </p:cNvPicPr>
            <p:nvPr/>
          </p:nvPicPr>
          <p:blipFill>
            <a:blip r:embed="rId33"/>
            <a:stretch>
              <a:fillRect/>
            </a:stretch>
          </p:blipFill>
          <p:spPr>
            <a:xfrm>
              <a:off x="6831847" y="5683120"/>
              <a:ext cx="253912" cy="294152"/>
            </a:xfrm>
            <a:prstGeom prst="rect">
              <a:avLst/>
            </a:prstGeom>
          </p:spPr>
        </p:pic>
        <p:pic>
          <p:nvPicPr>
            <p:cNvPr id="103" name="Picture 679"/>
            <p:cNvPicPr>
              <a:picLocks noChangeAspect="1"/>
            </p:cNvPicPr>
            <p:nvPr/>
          </p:nvPicPr>
          <p:blipFill>
            <a:blip r:embed="rId34"/>
            <a:stretch>
              <a:fillRect/>
            </a:stretch>
          </p:blipFill>
          <p:spPr>
            <a:xfrm>
              <a:off x="6818992" y="5353338"/>
              <a:ext cx="269558" cy="234944"/>
            </a:xfrm>
            <a:prstGeom prst="rect">
              <a:avLst/>
            </a:prstGeom>
          </p:spPr>
        </p:pic>
        <p:pic>
          <p:nvPicPr>
            <p:cNvPr id="104" name="Picture 680"/>
            <p:cNvPicPr>
              <a:picLocks noChangeAspect="1"/>
            </p:cNvPicPr>
            <p:nvPr/>
          </p:nvPicPr>
          <p:blipFill>
            <a:blip r:embed="rId35"/>
            <a:stretch>
              <a:fillRect/>
            </a:stretch>
          </p:blipFill>
          <p:spPr>
            <a:xfrm>
              <a:off x="13225637" y="5561437"/>
              <a:ext cx="297378" cy="276215"/>
            </a:xfrm>
            <a:prstGeom prst="rect">
              <a:avLst/>
            </a:prstGeom>
          </p:spPr>
        </p:pic>
        <p:pic>
          <p:nvPicPr>
            <p:cNvPr id="105" name="Picture 681"/>
            <p:cNvPicPr>
              <a:picLocks noChangeAspect="1"/>
            </p:cNvPicPr>
            <p:nvPr/>
          </p:nvPicPr>
          <p:blipFill>
            <a:blip r:embed="rId36"/>
            <a:stretch>
              <a:fillRect/>
            </a:stretch>
          </p:blipFill>
          <p:spPr>
            <a:xfrm>
              <a:off x="11590896" y="4679519"/>
              <a:ext cx="291908" cy="292316"/>
            </a:xfrm>
            <a:prstGeom prst="rect">
              <a:avLst/>
            </a:prstGeom>
          </p:spPr>
        </p:pic>
        <p:grpSp>
          <p:nvGrpSpPr>
            <p:cNvPr id="106" name="Group 682"/>
            <p:cNvGrpSpPr/>
            <p:nvPr/>
          </p:nvGrpSpPr>
          <p:grpSpPr>
            <a:xfrm>
              <a:off x="11472453" y="5341984"/>
              <a:ext cx="1440000" cy="599001"/>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37"/>
            <a:stretch>
              <a:fillRect/>
            </a:stretch>
          </p:blipFill>
          <p:spPr>
            <a:xfrm>
              <a:off x="11550389" y="5386259"/>
              <a:ext cx="269466" cy="237623"/>
            </a:xfrm>
            <a:prstGeom prst="rect">
              <a:avLst/>
            </a:prstGeom>
          </p:spPr>
        </p:pic>
        <p:pic>
          <p:nvPicPr>
            <p:cNvPr id="108" name="Picture 684"/>
            <p:cNvPicPr>
              <a:picLocks noChangeAspect="1"/>
            </p:cNvPicPr>
            <p:nvPr/>
          </p:nvPicPr>
          <p:blipFill>
            <a:blip r:embed="rId38"/>
            <a:stretch>
              <a:fillRect/>
            </a:stretch>
          </p:blipFill>
          <p:spPr>
            <a:xfrm>
              <a:off x="11582604" y="5682087"/>
              <a:ext cx="213159" cy="237623"/>
            </a:xfrm>
            <a:prstGeom prst="rect">
              <a:avLst/>
            </a:prstGeom>
          </p:spPr>
        </p:pic>
        <p:sp>
          <p:nvSpPr>
            <p:cNvPr id="109" name="Rectangle 685"/>
            <p:cNvSpPr/>
            <p:nvPr/>
          </p:nvSpPr>
          <p:spPr>
            <a:xfrm>
              <a:off x="13081205" y="462762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9"/>
            <a:stretch>
              <a:fillRect/>
            </a:stretch>
          </p:blipFill>
          <p:spPr>
            <a:xfrm>
              <a:off x="13210009" y="4671844"/>
              <a:ext cx="302819" cy="303243"/>
            </a:xfrm>
            <a:prstGeom prst="rect">
              <a:avLst/>
            </a:prstGeom>
          </p:spPr>
        </p:pic>
      </p:grpSp>
      <p:grpSp>
        <p:nvGrpSpPr>
          <p:cNvPr id="119" name="Group 695"/>
          <p:cNvGrpSpPr/>
          <p:nvPr/>
        </p:nvGrpSpPr>
        <p:grpSpPr>
          <a:xfrm>
            <a:off x="4899093" y="2139641"/>
            <a:ext cx="5456060" cy="841272"/>
            <a:chOff x="6528755" y="2594287"/>
            <a:chExt cx="8083051" cy="1246329"/>
          </a:xfrm>
        </p:grpSpPr>
        <p:sp>
          <p:nvSpPr>
            <p:cNvPr id="120" name="Rounded Rectangle 216"/>
            <p:cNvSpPr/>
            <p:nvPr/>
          </p:nvSpPr>
          <p:spPr bwMode="auto">
            <a:xfrm>
              <a:off x="13001608" y="2594287"/>
              <a:ext cx="1610198"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개발 도구</a:t>
              </a:r>
              <a:endPar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121" name="Rounded Rectangle 219"/>
            <p:cNvSpPr/>
            <p:nvPr/>
          </p:nvSpPr>
          <p:spPr bwMode="auto">
            <a:xfrm>
              <a:off x="6528755" y="2594287"/>
              <a:ext cx="64343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보안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신원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(Security &amp; Identity)</a:t>
              </a:r>
            </a:p>
          </p:txBody>
        </p:sp>
        <p:sp>
          <p:nvSpPr>
            <p:cNvPr id="122" name="Rectangle 698"/>
            <p:cNvSpPr/>
            <p:nvPr/>
          </p:nvSpPr>
          <p:spPr bwMode="auto">
            <a:xfrm>
              <a:off x="6596654" y="2962322"/>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디렉토리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(Directory Service)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23" name="Group 699"/>
            <p:cNvGrpSpPr/>
            <p:nvPr/>
          </p:nvGrpSpPr>
          <p:grpSpPr>
            <a:xfrm>
              <a:off x="13047454" y="2969254"/>
              <a:ext cx="1512000" cy="828000"/>
              <a:chOff x="12037983" y="5138446"/>
              <a:chExt cx="1512000" cy="828000"/>
            </a:xfrm>
          </p:grpSpPr>
          <p:sp>
            <p:nvSpPr>
              <p:cNvPr id="140" name="Rectangle 716"/>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Developer Tools</a:t>
                </a:r>
              </a:p>
            </p:txBody>
          </p:sp>
          <p:sp>
            <p:nvSpPr>
              <p:cNvPr id="141" name="Rectangle 717"/>
              <p:cNvSpPr/>
              <p:nvPr/>
            </p:nvSpPr>
            <p:spPr>
              <a:xfrm>
                <a:off x="12064358"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Visual Studio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Team Services</a:t>
                </a:r>
              </a:p>
            </p:txBody>
          </p:sp>
        </p:grpSp>
        <p:sp>
          <p:nvSpPr>
            <p:cNvPr id="124" name="Rectangle 700"/>
            <p:cNvSpPr/>
            <p:nvPr/>
          </p:nvSpPr>
          <p:spPr>
            <a:xfrm>
              <a:off x="6634690" y="328288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Active Directory</a:t>
              </a:r>
            </a:p>
          </p:txBody>
        </p:sp>
        <p:pic>
          <p:nvPicPr>
            <p:cNvPr id="125" name="Picture 701"/>
            <p:cNvPicPr>
              <a:picLocks noChangeAspect="1"/>
            </p:cNvPicPr>
            <p:nvPr/>
          </p:nvPicPr>
          <p:blipFill>
            <a:blip r:embed="rId40"/>
            <a:stretch>
              <a:fillRect/>
            </a:stretch>
          </p:blipFill>
          <p:spPr>
            <a:xfrm>
              <a:off x="6699168" y="3300748"/>
              <a:ext cx="311182" cy="316339"/>
            </a:xfrm>
            <a:prstGeom prst="rect">
              <a:avLst/>
            </a:prstGeom>
          </p:spPr>
        </p:pic>
        <p:grpSp>
          <p:nvGrpSpPr>
            <p:cNvPr id="126" name="Group 702"/>
            <p:cNvGrpSpPr/>
            <p:nvPr/>
          </p:nvGrpSpPr>
          <p:grpSpPr>
            <a:xfrm>
              <a:off x="8197087" y="2969254"/>
              <a:ext cx="1512000" cy="828000"/>
              <a:chOff x="8910180" y="5138446"/>
              <a:chExt cx="1512000" cy="828000"/>
            </a:xfrm>
          </p:grpSpPr>
          <p:sp>
            <p:nvSpPr>
              <p:cNvPr id="138" name="Rectangle 71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보안</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(Security)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9" name="Rectangle 71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보안 센터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27" name="Picture 703"/>
            <p:cNvPicPr>
              <a:picLocks noChangeAspect="1"/>
            </p:cNvPicPr>
            <p:nvPr/>
          </p:nvPicPr>
          <p:blipFill>
            <a:blip r:embed="rId41"/>
            <a:stretch>
              <a:fillRect/>
            </a:stretch>
          </p:blipFill>
          <p:spPr>
            <a:xfrm>
              <a:off x="8420229" y="3376322"/>
              <a:ext cx="209138" cy="273870"/>
            </a:xfrm>
            <a:prstGeom prst="rect">
              <a:avLst/>
            </a:prstGeom>
          </p:spPr>
        </p:pic>
        <p:grpSp>
          <p:nvGrpSpPr>
            <p:cNvPr id="128" name="Group 704"/>
            <p:cNvGrpSpPr/>
            <p:nvPr/>
          </p:nvGrpSpPr>
          <p:grpSpPr>
            <a:xfrm>
              <a:off x="9797520" y="2969254"/>
              <a:ext cx="1512000" cy="828000"/>
              <a:chOff x="8837116" y="2958000"/>
              <a:chExt cx="1512000" cy="828000"/>
            </a:xfrm>
          </p:grpSpPr>
          <p:grpSp>
            <p:nvGrpSpPr>
              <p:cNvPr id="134" name="Group 710"/>
              <p:cNvGrpSpPr/>
              <p:nvPr/>
            </p:nvGrpSpPr>
            <p:grpSpPr>
              <a:xfrm>
                <a:off x="8837116" y="2958000"/>
                <a:ext cx="1512000" cy="828000"/>
                <a:chOff x="8910180" y="5138446"/>
                <a:chExt cx="1512000" cy="828000"/>
              </a:xfrm>
            </p:grpSpPr>
            <p:sp>
              <p:nvSpPr>
                <p:cNvPr id="136" name="Rectangle 712"/>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암호화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(Encryption)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7" name="Rectangle 713"/>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주요 자격 </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증명 모음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35" name="Picture 711"/>
              <p:cNvPicPr>
                <a:picLocks noChangeAspect="1"/>
              </p:cNvPicPr>
              <p:nvPr/>
            </p:nvPicPr>
            <p:blipFill>
              <a:blip r:embed="rId42"/>
              <a:stretch>
                <a:fillRect/>
              </a:stretch>
            </p:blipFill>
            <p:spPr>
              <a:xfrm>
                <a:off x="9012054" y="3326396"/>
                <a:ext cx="301641" cy="334283"/>
              </a:xfrm>
              <a:prstGeom prst="rect">
                <a:avLst/>
              </a:prstGeom>
            </p:spPr>
          </p:pic>
        </p:grpSp>
        <p:grpSp>
          <p:nvGrpSpPr>
            <p:cNvPr id="129" name="Group 705"/>
            <p:cNvGrpSpPr/>
            <p:nvPr/>
          </p:nvGrpSpPr>
          <p:grpSpPr>
            <a:xfrm>
              <a:off x="11378555" y="2975778"/>
              <a:ext cx="1512000" cy="828000"/>
              <a:chOff x="8910180" y="5138446"/>
              <a:chExt cx="1512000" cy="828000"/>
            </a:xfrm>
          </p:grpSpPr>
          <p:sp>
            <p:nvSpPr>
              <p:cNvPr id="132" name="Rectangle 708"/>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2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팩터 인증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(Multi-Factor Authentication)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33" name="Rectangle 709"/>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Multi-Factor Authentication</a:t>
                </a:r>
              </a:p>
            </p:txBody>
          </p:sp>
        </p:grpSp>
        <p:pic>
          <p:nvPicPr>
            <p:cNvPr id="130" name="Picture 706"/>
            <p:cNvPicPr>
              <a:picLocks noChangeAspect="1"/>
            </p:cNvPicPr>
            <p:nvPr/>
          </p:nvPicPr>
          <p:blipFill>
            <a:blip r:embed="rId43"/>
            <a:stretch>
              <a:fillRect/>
            </a:stretch>
          </p:blipFill>
          <p:spPr>
            <a:xfrm>
              <a:off x="13150674" y="3373343"/>
              <a:ext cx="276249" cy="276636"/>
            </a:xfrm>
            <a:prstGeom prst="rect">
              <a:avLst/>
            </a:prstGeom>
          </p:spPr>
        </p:pic>
        <p:pic>
          <p:nvPicPr>
            <p:cNvPr id="131" name="Picture 707"/>
            <p:cNvPicPr>
              <a:picLocks noChangeAspect="1"/>
            </p:cNvPicPr>
            <p:nvPr/>
          </p:nvPicPr>
          <p:blipFill>
            <a:blip r:embed="rId44"/>
            <a:stretch>
              <a:fillRect/>
            </a:stretch>
          </p:blipFill>
          <p:spPr>
            <a:xfrm>
              <a:off x="11581800" y="3324222"/>
              <a:ext cx="193050" cy="358448"/>
            </a:xfrm>
            <a:prstGeom prst="rect">
              <a:avLst/>
            </a:prstGeom>
          </p:spPr>
        </p:pic>
      </p:grpSp>
      <p:grpSp>
        <p:nvGrpSpPr>
          <p:cNvPr id="142" name="Group 718"/>
          <p:cNvGrpSpPr/>
          <p:nvPr/>
        </p:nvGrpSpPr>
        <p:grpSpPr>
          <a:xfrm>
            <a:off x="1635429" y="5398181"/>
            <a:ext cx="3207600" cy="1458000"/>
            <a:chOff x="1693699" y="7421754"/>
            <a:chExt cx="4752000" cy="2160000"/>
          </a:xfrm>
        </p:grpSpPr>
        <p:sp>
          <p:nvSpPr>
            <p:cNvPr id="143" name="Rounded Rectangle 114"/>
            <p:cNvSpPr/>
            <p:nvPr/>
          </p:nvSpPr>
          <p:spPr bwMode="auto">
            <a:xfrm>
              <a:off x="1693699" y="7421754"/>
              <a:ext cx="4752000" cy="2160000"/>
            </a:xfrm>
            <a:prstGeom prst="roundRect">
              <a:avLst>
                <a:gd name="adj" fmla="val 2009"/>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컴퓨팅</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(Compute)</a:t>
              </a: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 </a:t>
              </a:r>
              <a:endParaRPr 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144" name="Rectangle 720"/>
            <p:cNvSpPr/>
            <p:nvPr/>
          </p:nvSpPr>
          <p:spPr bwMode="auto">
            <a:xfrm>
              <a:off x="1749811"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Machine)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5" name="Rectangle 721"/>
            <p:cNvSpPr/>
            <p:nvPr/>
          </p:nvSpPr>
          <p:spPr bwMode="auto">
            <a:xfrm>
              <a:off x="3314962"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가변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VM</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(Auto Scale)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6" name="Rectangle 722"/>
            <p:cNvSpPr/>
            <p:nvPr/>
          </p:nvSpPr>
          <p:spPr bwMode="auto">
            <a:xfrm>
              <a:off x="4877614" y="780711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컨테이너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(Container)</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7" name="Rectangle 723"/>
            <p:cNvSpPr/>
            <p:nvPr/>
          </p:nvSpPr>
          <p:spPr bwMode="auto">
            <a:xfrm>
              <a:off x="1749811"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마이크로서비스</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Microservice</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8" name="Rectangle 724"/>
            <p:cNvSpPr/>
            <p:nvPr/>
          </p:nvSpPr>
          <p:spPr bwMode="auto">
            <a:xfrm>
              <a:off x="3314962"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병렬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배치작업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(Job-Based Application)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49" name="Rectangle 725"/>
            <p:cNvSpPr/>
            <p:nvPr/>
          </p:nvSpPr>
          <p:spPr bwMode="auto">
            <a:xfrm>
              <a:off x="4877614" y="8683120"/>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재해복구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(Disaster Recovery)</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50" name="Rectangle 726"/>
            <p:cNvSpPr/>
            <p:nvPr/>
          </p:nvSpPr>
          <p:spPr>
            <a:xfrm>
              <a:off x="1785811" y="812212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가상컴퓨터</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1" name="Rectangle 727"/>
            <p:cNvSpPr/>
            <p:nvPr/>
          </p:nvSpPr>
          <p:spPr>
            <a:xfrm>
              <a:off x="3350962" y="813911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VM Scale Set</a:t>
              </a:r>
            </a:p>
          </p:txBody>
        </p:sp>
        <p:sp>
          <p:nvSpPr>
            <p:cNvPr id="152" name="Rectangle 728"/>
            <p:cNvSpPr/>
            <p:nvPr/>
          </p:nvSpPr>
          <p:spPr>
            <a:xfrm>
              <a:off x="4913614" y="81379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컨테이너</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53" name="Picture 729"/>
            <p:cNvPicPr>
              <a:picLocks noChangeAspect="1"/>
            </p:cNvPicPr>
            <p:nvPr/>
          </p:nvPicPr>
          <p:blipFill>
            <a:blip r:embed="rId45"/>
            <a:stretch>
              <a:fillRect/>
            </a:stretch>
          </p:blipFill>
          <p:spPr>
            <a:xfrm>
              <a:off x="1920690" y="8183689"/>
              <a:ext cx="266727" cy="246151"/>
            </a:xfrm>
            <a:prstGeom prst="rect">
              <a:avLst/>
            </a:prstGeom>
          </p:spPr>
        </p:pic>
        <p:pic>
          <p:nvPicPr>
            <p:cNvPr id="154" name="Picture 730"/>
            <p:cNvPicPr>
              <a:picLocks noChangeAspect="1"/>
            </p:cNvPicPr>
            <p:nvPr/>
          </p:nvPicPr>
          <p:blipFill>
            <a:blip r:embed="rId46"/>
            <a:stretch>
              <a:fillRect/>
            </a:stretch>
          </p:blipFill>
          <p:spPr>
            <a:xfrm>
              <a:off x="5048632" y="8172197"/>
              <a:ext cx="388170" cy="295641"/>
            </a:xfrm>
            <a:prstGeom prst="rect">
              <a:avLst/>
            </a:prstGeom>
          </p:spPr>
        </p:pic>
        <p:pic>
          <p:nvPicPr>
            <p:cNvPr id="155" name="Picture 731"/>
            <p:cNvPicPr>
              <a:picLocks noChangeAspect="1"/>
            </p:cNvPicPr>
            <p:nvPr/>
          </p:nvPicPr>
          <p:blipFill>
            <a:blip r:embed="rId47"/>
            <a:stretch>
              <a:fillRect/>
            </a:stretch>
          </p:blipFill>
          <p:spPr>
            <a:xfrm>
              <a:off x="3429093" y="8172889"/>
              <a:ext cx="321750" cy="326228"/>
            </a:xfrm>
            <a:prstGeom prst="rect">
              <a:avLst/>
            </a:prstGeom>
          </p:spPr>
        </p:pic>
        <p:sp>
          <p:nvSpPr>
            <p:cNvPr id="156" name="Rectangle 732"/>
            <p:cNvSpPr/>
            <p:nvPr/>
          </p:nvSpPr>
          <p:spPr>
            <a:xfrm>
              <a:off x="1785811" y="902413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 패브릭</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7" name="Rectangle 733"/>
            <p:cNvSpPr/>
            <p:nvPr/>
          </p:nvSpPr>
          <p:spPr>
            <a:xfrm>
              <a:off x="3350962" y="9041124"/>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배치</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58" name="Rectangle 734"/>
            <p:cNvSpPr/>
            <p:nvPr/>
          </p:nvSpPr>
          <p:spPr>
            <a:xfrm>
              <a:off x="4913614" y="903995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Site Recovery</a:t>
              </a:r>
            </a:p>
          </p:txBody>
        </p:sp>
        <p:pic>
          <p:nvPicPr>
            <p:cNvPr id="159" name="Picture 735"/>
            <p:cNvPicPr>
              <a:picLocks noChangeAspect="1"/>
            </p:cNvPicPr>
            <p:nvPr/>
          </p:nvPicPr>
          <p:blipFill>
            <a:blip r:embed="rId48"/>
            <a:stretch>
              <a:fillRect/>
            </a:stretch>
          </p:blipFill>
          <p:spPr>
            <a:xfrm>
              <a:off x="3462431" y="9081003"/>
              <a:ext cx="285553" cy="277898"/>
            </a:xfrm>
            <a:prstGeom prst="rect">
              <a:avLst/>
            </a:prstGeom>
          </p:spPr>
        </p:pic>
        <p:pic>
          <p:nvPicPr>
            <p:cNvPr id="160" name="Picture 736"/>
            <p:cNvPicPr>
              <a:picLocks noChangeAspect="1"/>
            </p:cNvPicPr>
            <p:nvPr/>
          </p:nvPicPr>
          <p:blipFill>
            <a:blip r:embed="rId49"/>
            <a:stretch>
              <a:fillRect/>
            </a:stretch>
          </p:blipFill>
          <p:spPr>
            <a:xfrm>
              <a:off x="5058962" y="9091072"/>
              <a:ext cx="301641" cy="257760"/>
            </a:xfrm>
            <a:prstGeom prst="rect">
              <a:avLst/>
            </a:prstGeom>
          </p:spPr>
        </p:pic>
        <p:pic>
          <p:nvPicPr>
            <p:cNvPr id="161" name="Picture 737"/>
            <p:cNvPicPr>
              <a:picLocks noChangeAspect="1"/>
            </p:cNvPicPr>
            <p:nvPr/>
          </p:nvPicPr>
          <p:blipFill>
            <a:blip r:embed="rId50"/>
            <a:stretch>
              <a:fillRect/>
            </a:stretch>
          </p:blipFill>
          <p:spPr>
            <a:xfrm>
              <a:off x="1912033" y="9070274"/>
              <a:ext cx="261422" cy="261788"/>
            </a:xfrm>
            <a:prstGeom prst="rect">
              <a:avLst/>
            </a:prstGeom>
          </p:spPr>
        </p:pic>
      </p:grpSp>
      <p:grpSp>
        <p:nvGrpSpPr>
          <p:cNvPr id="162" name="Group 738"/>
          <p:cNvGrpSpPr/>
          <p:nvPr/>
        </p:nvGrpSpPr>
        <p:grpSpPr>
          <a:xfrm>
            <a:off x="4899093" y="1268972"/>
            <a:ext cx="5456060" cy="841272"/>
            <a:chOff x="6528754" y="1304407"/>
            <a:chExt cx="8083052" cy="1246329"/>
          </a:xfrm>
        </p:grpSpPr>
        <p:sp>
          <p:nvSpPr>
            <p:cNvPr id="163" name="Rounded Rectangle 220"/>
            <p:cNvSpPr/>
            <p:nvPr/>
          </p:nvSpPr>
          <p:spPr bwMode="auto">
            <a:xfrm>
              <a:off x="6528754" y="1304407"/>
              <a:ext cx="8083052"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관리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모니터링</a:t>
              </a:r>
              <a:r>
                <a:rPr lang="ko-KR" alt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(Management &amp; Monitoring)</a:t>
              </a:r>
            </a:p>
          </p:txBody>
        </p:sp>
        <p:sp>
          <p:nvSpPr>
            <p:cNvPr id="164" name="Rectangle 740"/>
            <p:cNvSpPr/>
            <p:nvPr/>
          </p:nvSpPr>
          <p:spPr bwMode="auto">
            <a:xfrm>
              <a:off x="6627170" y="167578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(Administration)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5" name="Rectangle 741"/>
            <p:cNvSpPr/>
            <p:nvPr/>
          </p:nvSpPr>
          <p:spPr bwMode="auto">
            <a:xfrm>
              <a:off x="130289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CLI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(Command Line Interface)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66" name="Rectangle 742"/>
            <p:cNvSpPr/>
            <p:nvPr/>
          </p:nvSpPr>
          <p:spPr>
            <a:xfrm>
              <a:off x="6665206"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Portal</a:t>
              </a:r>
            </a:p>
          </p:txBody>
        </p:sp>
        <p:sp>
          <p:nvSpPr>
            <p:cNvPr id="167" name="Rectangle 743"/>
            <p:cNvSpPr/>
            <p:nvPr/>
          </p:nvSpPr>
          <p:spPr bwMode="auto">
            <a:xfrm>
              <a:off x="8227603" y="1682719"/>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모니터링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(Monitoring)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168" name="Group 744"/>
            <p:cNvGrpSpPr/>
            <p:nvPr/>
          </p:nvGrpSpPr>
          <p:grpSpPr>
            <a:xfrm>
              <a:off x="9828036" y="1682719"/>
              <a:ext cx="1512000" cy="828000"/>
              <a:chOff x="8910180" y="5138446"/>
              <a:chExt cx="1512000" cy="828000"/>
            </a:xfrm>
          </p:grpSpPr>
          <p:sp>
            <p:nvSpPr>
              <p:cNvPr id="180" name="Rectangle 756"/>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스케줄링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(Job Scheduling)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81" name="Rectangle 757"/>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공정관리자</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(Scheduler)</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nvGrpSpPr>
            <p:cNvPr id="169" name="Group 745"/>
            <p:cNvGrpSpPr/>
            <p:nvPr/>
          </p:nvGrpSpPr>
          <p:grpSpPr>
            <a:xfrm>
              <a:off x="11428469" y="1689243"/>
              <a:ext cx="1512000" cy="828000"/>
              <a:chOff x="8910180" y="5138446"/>
              <a:chExt cx="1512000" cy="828000"/>
            </a:xfrm>
          </p:grpSpPr>
          <p:sp>
            <p:nvSpPr>
              <p:cNvPr id="178" name="Rectangle 754"/>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배포관리</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(Deployment Orchestration)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79" name="Rectangle 755"/>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자동화</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(Automation)</a:t>
                </a:r>
                <a:endParaRPr lang="en-US" altLang="ko-KR" sz="743"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pic>
          <p:nvPicPr>
            <p:cNvPr id="170" name="Picture 746"/>
            <p:cNvPicPr>
              <a:picLocks noChangeAspect="1"/>
            </p:cNvPicPr>
            <p:nvPr/>
          </p:nvPicPr>
          <p:blipFill>
            <a:blip r:embed="rId51"/>
            <a:stretch>
              <a:fillRect/>
            </a:stretch>
          </p:blipFill>
          <p:spPr>
            <a:xfrm>
              <a:off x="6739573" y="2023731"/>
              <a:ext cx="385903" cy="289832"/>
            </a:xfrm>
            <a:prstGeom prst="rect">
              <a:avLst/>
            </a:prstGeom>
          </p:spPr>
        </p:pic>
        <p:pic>
          <p:nvPicPr>
            <p:cNvPr id="171" name="Picture 747"/>
            <p:cNvPicPr>
              <a:picLocks noChangeAspect="1"/>
            </p:cNvPicPr>
            <p:nvPr/>
          </p:nvPicPr>
          <p:blipFill>
            <a:blip r:embed="rId52"/>
            <a:stretch>
              <a:fillRect/>
            </a:stretch>
          </p:blipFill>
          <p:spPr>
            <a:xfrm>
              <a:off x="10069157" y="2049828"/>
              <a:ext cx="242946" cy="305214"/>
            </a:xfrm>
            <a:prstGeom prst="rect">
              <a:avLst/>
            </a:prstGeom>
          </p:spPr>
        </p:pic>
        <p:pic>
          <p:nvPicPr>
            <p:cNvPr id="172" name="Picture 748"/>
            <p:cNvPicPr>
              <a:picLocks noChangeAspect="1"/>
            </p:cNvPicPr>
            <p:nvPr/>
          </p:nvPicPr>
          <p:blipFill>
            <a:blip r:embed="rId53"/>
            <a:stretch>
              <a:fillRect/>
            </a:stretch>
          </p:blipFill>
          <p:spPr>
            <a:xfrm>
              <a:off x="11555291" y="2050999"/>
              <a:ext cx="327513" cy="299453"/>
            </a:xfrm>
            <a:prstGeom prst="rect">
              <a:avLst/>
            </a:prstGeom>
          </p:spPr>
        </p:pic>
        <p:sp>
          <p:nvSpPr>
            <p:cNvPr id="173" name="Rectangle 749"/>
            <p:cNvSpPr/>
            <p:nvPr/>
          </p:nvSpPr>
          <p:spPr>
            <a:xfrm>
              <a:off x="8278215" y="199634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로그 분석</a:t>
              </a:r>
            </a:p>
          </p:txBody>
        </p:sp>
        <p:pic>
          <p:nvPicPr>
            <p:cNvPr id="174" name="Picture 750"/>
            <p:cNvPicPr>
              <a:picLocks noChangeAspect="1"/>
            </p:cNvPicPr>
            <p:nvPr/>
          </p:nvPicPr>
          <p:blipFill>
            <a:blip r:embed="rId54"/>
            <a:stretch>
              <a:fillRect/>
            </a:stretch>
          </p:blipFill>
          <p:spPr>
            <a:xfrm>
              <a:off x="8378747" y="2049829"/>
              <a:ext cx="274594" cy="274978"/>
            </a:xfrm>
            <a:prstGeom prst="rect">
              <a:avLst/>
            </a:prstGeom>
          </p:spPr>
        </p:pic>
        <p:sp>
          <p:nvSpPr>
            <p:cNvPr id="175" name="Rectangle 751"/>
            <p:cNvSpPr/>
            <p:nvPr/>
          </p:nvSpPr>
          <p:spPr>
            <a:xfrm>
              <a:off x="13065456" y="219809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CLI</a:t>
              </a:r>
            </a:p>
            <a:p>
              <a:pPr algn="ctr" defTabSz="308632" latinLnBrk="0">
                <a:defRPr/>
              </a:pPr>
              <a:r>
                <a:rPr lang="en-US" altLang="ko-KR" sz="540"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(Windows, Mac, Linux)</a:t>
              </a:r>
            </a:p>
          </p:txBody>
        </p:sp>
        <p:sp>
          <p:nvSpPr>
            <p:cNvPr id="176" name="Rectangle 752"/>
            <p:cNvSpPr/>
            <p:nvPr/>
          </p:nvSpPr>
          <p:spPr>
            <a:xfrm>
              <a:off x="13065456" y="188709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Azure </a:t>
              </a:r>
              <a:b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b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Shell</a:t>
              </a:r>
            </a:p>
          </p:txBody>
        </p:sp>
        <p:pic>
          <p:nvPicPr>
            <p:cNvPr id="177" name="Picture 5" descr="http://www.freeiconspng.com/uploads/powershell-icon-4.png"/>
            <p:cNvPicPr>
              <a:picLocks noChangeAspect="1" noChangeArrowheads="1"/>
            </p:cNvPicPr>
            <p:nvPr/>
          </p:nvPicPr>
          <p:blipFill>
            <a:blip r:embed="rId55" cstate="hqprint">
              <a:biLevel thresh="25000"/>
              <a:extLst>
                <a:ext uri="{28A0092B-C50C-407E-A947-70E740481C1C}">
                  <a14:useLocalDpi xmlns:a14="http://schemas.microsoft.com/office/drawing/2010/main" val="0"/>
                </a:ext>
              </a:extLst>
            </a:blip>
            <a:srcRect/>
            <a:stretch>
              <a:fillRect/>
            </a:stretch>
          </p:blipFill>
          <p:spPr bwMode="auto">
            <a:xfrm>
              <a:off x="13166480" y="1918519"/>
              <a:ext cx="244353" cy="2443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2" name="Group 758"/>
          <p:cNvGrpSpPr/>
          <p:nvPr/>
        </p:nvGrpSpPr>
        <p:grpSpPr>
          <a:xfrm>
            <a:off x="1641944" y="2127391"/>
            <a:ext cx="3213120" cy="850144"/>
            <a:chOff x="14580068" y="2831432"/>
            <a:chExt cx="3851635" cy="1019086"/>
          </a:xfrm>
        </p:grpSpPr>
        <p:grpSp>
          <p:nvGrpSpPr>
            <p:cNvPr id="183" name="Group 759"/>
            <p:cNvGrpSpPr/>
            <p:nvPr/>
          </p:nvGrpSpPr>
          <p:grpSpPr>
            <a:xfrm>
              <a:off x="14580068" y="2831432"/>
              <a:ext cx="3851635" cy="1019086"/>
              <a:chOff x="679725" y="3701625"/>
              <a:chExt cx="3851635" cy="1019086"/>
            </a:xfrm>
          </p:grpSpPr>
          <p:sp>
            <p:nvSpPr>
              <p:cNvPr id="185" name="Rounded Rectangle 1066"/>
              <p:cNvSpPr/>
              <p:nvPr/>
            </p:nvSpPr>
            <p:spPr bwMode="auto">
              <a:xfrm>
                <a:off x="679725" y="3701625"/>
                <a:ext cx="3851635" cy="1019086"/>
              </a:xfrm>
              <a:prstGeom prst="roundRect">
                <a:avLst>
                  <a:gd name="adj" fmla="val 3932"/>
                </a:avLst>
              </a:prstGeom>
              <a:solidFill>
                <a:srgbClr val="F2F2F2"/>
              </a:solidFill>
              <a:ln w="12700" cap="flat" cmpd="sng" algn="ctr">
                <a:noFill/>
                <a:prstDash val="solid"/>
              </a:ln>
              <a:effectLst/>
            </p:spPr>
            <p:txBody>
              <a:bodyPr lIns="24300" tIns="24300" rIns="24300" bIns="24300" anchor="t"/>
              <a:lstStyle/>
              <a:p>
                <a:pPr defTabSz="617266"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인지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(Cognitive Services)</a:t>
                </a:r>
                <a:endParaRPr 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186" name="Group 762"/>
              <p:cNvGrpSpPr/>
              <p:nvPr/>
            </p:nvGrpSpPr>
            <p:grpSpPr>
              <a:xfrm>
                <a:off x="730651" y="3985356"/>
                <a:ext cx="3752108" cy="683330"/>
                <a:chOff x="683661" y="3985356"/>
                <a:chExt cx="3799098" cy="683330"/>
              </a:xfrm>
            </p:grpSpPr>
            <p:grpSp>
              <p:nvGrpSpPr>
                <p:cNvPr id="187" name="Group 763"/>
                <p:cNvGrpSpPr/>
                <p:nvPr/>
              </p:nvGrpSpPr>
              <p:grpSpPr>
                <a:xfrm>
                  <a:off x="683661" y="3985356"/>
                  <a:ext cx="3799098" cy="683330"/>
                  <a:chOff x="758813" y="2929551"/>
                  <a:chExt cx="4711899" cy="834544"/>
                </a:xfrm>
              </p:grpSpPr>
              <p:grpSp>
                <p:nvGrpSpPr>
                  <p:cNvPr id="198" name="Group 774"/>
                  <p:cNvGrpSpPr/>
                  <p:nvPr/>
                </p:nvGrpSpPr>
                <p:grpSpPr>
                  <a:xfrm>
                    <a:off x="758813" y="2929551"/>
                    <a:ext cx="3516533" cy="834544"/>
                    <a:chOff x="758813" y="2929551"/>
                    <a:chExt cx="4639803" cy="834544"/>
                  </a:xfrm>
                </p:grpSpPr>
                <p:sp>
                  <p:nvSpPr>
                    <p:cNvPr id="200" name="Rectangle 776"/>
                    <p:cNvSpPr/>
                    <p:nvPr/>
                  </p:nvSpPr>
                  <p:spPr bwMode="auto">
                    <a:xfrm>
                      <a:off x="3886616"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음성</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(Speech)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1" name="Rectangle 777"/>
                    <p:cNvSpPr/>
                    <p:nvPr/>
                  </p:nvSpPr>
                  <p:spPr bwMode="auto">
                    <a:xfrm>
                      <a:off x="2322714" y="292955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영상</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2" name="Rectangle 778"/>
                    <p:cNvSpPr/>
                    <p:nvPr/>
                  </p:nvSpPr>
                  <p:spPr bwMode="auto">
                    <a:xfrm>
                      <a:off x="758813" y="293609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언어</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(Language)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sp>
                <p:nvSpPr>
                  <p:cNvPr id="199" name="Rectangle 775"/>
                  <p:cNvSpPr/>
                  <p:nvPr/>
                </p:nvSpPr>
                <p:spPr bwMode="auto">
                  <a:xfrm>
                    <a:off x="4324759" y="2936095"/>
                    <a:ext cx="1145953"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12151" tIns="12151" rIns="0" bIns="12151" numCol="1" spcCol="0" rtlCol="0" fromWordArt="0" anchor="t" anchorCtr="0" forceAA="0" compatLnSpc="1">
                    <a:prstTxWarp prst="textNoShape">
                      <a:avLst/>
                    </a:prstTxWarp>
                    <a:noAutofit/>
                  </a:bodyPr>
                  <a:lstStyle/>
                  <a:p>
                    <a:pPr defTabSz="604793"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지식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(Knowledge)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grpSp>
              <p:nvGrpSpPr>
                <p:cNvPr id="188" name="Group 764"/>
                <p:cNvGrpSpPr/>
                <p:nvPr/>
              </p:nvGrpSpPr>
              <p:grpSpPr>
                <a:xfrm>
                  <a:off x="709711" y="4156505"/>
                  <a:ext cx="3748644" cy="494302"/>
                  <a:chOff x="709711" y="4156505"/>
                  <a:chExt cx="3748644" cy="494302"/>
                </a:xfrm>
              </p:grpSpPr>
              <p:grpSp>
                <p:nvGrpSpPr>
                  <p:cNvPr id="189" name="Group 765"/>
                  <p:cNvGrpSpPr/>
                  <p:nvPr/>
                </p:nvGrpSpPr>
                <p:grpSpPr>
                  <a:xfrm>
                    <a:off x="709711" y="4156505"/>
                    <a:ext cx="2792567" cy="493931"/>
                    <a:chOff x="790626" y="3138574"/>
                    <a:chExt cx="4562655" cy="603233"/>
                  </a:xfrm>
                </p:grpSpPr>
                <p:sp>
                  <p:nvSpPr>
                    <p:cNvPr id="192" name="Rectangle 768"/>
                    <p:cNvSpPr/>
                    <p:nvPr/>
                  </p:nvSpPr>
                  <p:spPr>
                    <a:xfrm>
                      <a:off x="790626" y="3453807"/>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텍스트인식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3" name="Rectangle 769"/>
                    <p:cNvSpPr/>
                    <p:nvPr/>
                  </p:nvSpPr>
                  <p:spPr>
                    <a:xfrm>
                      <a:off x="790626" y="3142806"/>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언어인식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4" name="Rectangle 770"/>
                    <p:cNvSpPr/>
                    <p:nvPr/>
                  </p:nvSpPr>
                  <p:spPr>
                    <a:xfrm>
                      <a:off x="3913281"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발표자인식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5" name="Rectangle 771"/>
                    <p:cNvSpPr/>
                    <p:nvPr/>
                  </p:nvSpPr>
                  <p:spPr>
                    <a:xfrm>
                      <a:off x="3913281"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음성전달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6" name="Rectangle 772"/>
                    <p:cNvSpPr/>
                    <p:nvPr/>
                  </p:nvSpPr>
                  <p:spPr>
                    <a:xfrm>
                      <a:off x="2357699" y="3449575"/>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감정인식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7" name="Rectangle 773"/>
                    <p:cNvSpPr/>
                    <p:nvPr/>
                  </p:nvSpPr>
                  <p:spPr>
                    <a:xfrm>
                      <a:off x="2357699" y="3138574"/>
                      <a:ext cx="1440000" cy="288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얼굴인식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190" name="Rectangle 766"/>
                  <p:cNvSpPr/>
                  <p:nvPr/>
                </p:nvSpPr>
                <p:spPr>
                  <a:xfrm>
                    <a:off x="3577005" y="441499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검색</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91" name="Rectangle 767"/>
                  <p:cNvSpPr/>
                  <p:nvPr/>
                </p:nvSpPr>
                <p:spPr>
                  <a:xfrm>
                    <a:off x="3577005" y="4160341"/>
                    <a:ext cx="881350" cy="235816"/>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추천</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grpSp>
        </p:grpSp>
        <p:pic>
          <p:nvPicPr>
            <p:cNvPr id="184" name="Picture 760"/>
            <p:cNvPicPr>
              <a:picLocks noChangeAspect="1"/>
            </p:cNvPicPr>
            <p:nvPr/>
          </p:nvPicPr>
          <p:blipFill>
            <a:blip r:embed="rId56"/>
            <a:stretch>
              <a:fillRect/>
            </a:stretch>
          </p:blipFill>
          <p:spPr>
            <a:xfrm>
              <a:off x="14646631" y="2870907"/>
              <a:ext cx="283614" cy="175315"/>
            </a:xfrm>
            <a:prstGeom prst="rect">
              <a:avLst/>
            </a:prstGeom>
          </p:spPr>
        </p:pic>
      </p:grpSp>
      <p:grpSp>
        <p:nvGrpSpPr>
          <p:cNvPr id="203" name="Group 779"/>
          <p:cNvGrpSpPr/>
          <p:nvPr/>
        </p:nvGrpSpPr>
        <p:grpSpPr>
          <a:xfrm>
            <a:off x="7151184" y="5398181"/>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57"/>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58"/>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59"/>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59"/>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60"/>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61"/>
            <a:stretch>
              <a:fillRect/>
            </a:stretch>
          </p:blipFill>
          <p:spPr>
            <a:xfrm>
              <a:off x="10063685" y="8173205"/>
              <a:ext cx="314095" cy="275218"/>
            </a:xfrm>
            <a:prstGeom prst="rect">
              <a:avLst/>
            </a:prstGeom>
          </p:spPr>
        </p:pic>
      </p:grpSp>
    </p:spTree>
    <p:extLst>
      <p:ext uri="{BB962C8B-B14F-4D97-AF65-F5344CB8AC3E}">
        <p14:creationId xmlns:p14="http://schemas.microsoft.com/office/powerpoint/2010/main" val="386463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down)">
                                      <p:cBhvr>
                                        <p:cTn id="7" dur="500"/>
                                        <p:tgtEl>
                                          <p:spTgt spid="1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3"/>
                                        </p:tgtEl>
                                        <p:attrNameLst>
                                          <p:attrName>style.visibility</p:attrName>
                                        </p:attrNameLst>
                                      </p:cBhvr>
                                      <p:to>
                                        <p:strVal val="visible"/>
                                      </p:to>
                                    </p:set>
                                    <p:animEffect transition="in" filter="wipe(down)">
                                      <p:cBhvr>
                                        <p:cTn id="17" dur="500"/>
                                        <p:tgtEl>
                                          <p:spTgt spid="2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down)">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wipe(down)">
                                      <p:cBhvr>
                                        <p:cTn id="27" dur="500"/>
                                        <p:tgtEl>
                                          <p:spTgt spid="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9"/>
                                        </p:tgtEl>
                                        <p:attrNameLst>
                                          <p:attrName>style.visibility</p:attrName>
                                        </p:attrNameLst>
                                      </p:cBhvr>
                                      <p:to>
                                        <p:strVal val="visible"/>
                                      </p:to>
                                    </p:set>
                                    <p:animEffect transition="in" filter="wipe(down)">
                                      <p:cBhvr>
                                        <p:cTn id="32" dur="500"/>
                                        <p:tgtEl>
                                          <p:spTgt spid="1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2"/>
                                        </p:tgtEl>
                                        <p:attrNameLst>
                                          <p:attrName>style.visibility</p:attrName>
                                        </p:attrNameLst>
                                      </p:cBhvr>
                                      <p:to>
                                        <p:strVal val="visible"/>
                                      </p:to>
                                    </p:set>
                                    <p:animEffect transition="in" filter="wipe(down)">
                                      <p:cBhvr>
                                        <p:cTn id="37" dur="500"/>
                                        <p:tgtEl>
                                          <p:spTgt spid="1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down)">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82"/>
                                        </p:tgtEl>
                                        <p:attrNameLst>
                                          <p:attrName>style.visibility</p:attrName>
                                        </p:attrNameLst>
                                      </p:cBhvr>
                                      <p:to>
                                        <p:strVal val="visible"/>
                                      </p:to>
                                    </p:set>
                                    <p:animEffect transition="in" filter="wipe(down)">
                                      <p:cBhvr>
                                        <p:cTn id="47"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43932" y="72682"/>
            <a:ext cx="10515600" cy="1325563"/>
          </a:xfrm>
        </p:spPr>
        <p:txBody>
          <a:bodyPr/>
          <a:lstStyle/>
          <a:p>
            <a:r>
              <a:rPr lang="en-US" altLang="ko-KR" dirty="0"/>
              <a:t>All about Azure</a:t>
            </a:r>
            <a:endParaRPr kumimoji="1" lang="ko-KR" altLang="en-US" dirty="0"/>
          </a:p>
        </p:txBody>
      </p:sp>
      <p:sp>
        <p:nvSpPr>
          <p:cNvPr id="3" name="AutoShape 7"/>
          <p:cNvSpPr>
            <a:spLocks noChangeArrowheads="1"/>
          </p:cNvSpPr>
          <p:nvPr/>
        </p:nvSpPr>
        <p:spPr bwMode="auto">
          <a:xfrm>
            <a:off x="0" y="1188099"/>
            <a:ext cx="12191999" cy="5676122"/>
          </a:xfrm>
          <a:prstGeom prst="roundRect">
            <a:avLst>
              <a:gd name="adj" fmla="val 829"/>
            </a:avLst>
          </a:prstGeom>
          <a:solidFill>
            <a:srgbClr val="188CBA"/>
          </a:solidFill>
          <a:ln w="12700" algn="ctr">
            <a:solidFill>
              <a:srgbClr val="188CBA"/>
            </a:solidFill>
            <a:miter lim="800000"/>
            <a:headEnd/>
            <a:tailEnd/>
          </a:ln>
          <a:effectLst/>
        </p:spPr>
        <p:txBody>
          <a:bodyPr wrap="none" lIns="72900" tIns="24300" rIns="24300" bIns="24300" anchor="ctr"/>
          <a:lstStyle/>
          <a:p>
            <a:pPr defTabSz="617233" eaLnBrk="0" hangingPunct="0">
              <a:lnSpc>
                <a:spcPct val="90000"/>
              </a:lnSpc>
            </a:pPr>
            <a:endParaRPr lang="ko-KR" altLang="en-US" sz="1080" kern="0" dirty="0">
              <a:ln>
                <a:solidFill>
                  <a:prstClr val="black">
                    <a:alpha val="0"/>
                  </a:prstClr>
                </a:solidFill>
              </a:ln>
              <a:solidFill>
                <a:prstClr val="white"/>
              </a:solidFill>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pic>
        <p:nvPicPr>
          <p:cNvPr id="4" name="Picture 18" descr="http://www.sangfor.net/assets/img/posts/Microsoft-Azure_logo.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63056" y="3669587"/>
            <a:ext cx="2346931" cy="78634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600"/>
          <p:cNvGrpSpPr/>
          <p:nvPr/>
        </p:nvGrpSpPr>
        <p:grpSpPr>
          <a:xfrm>
            <a:off x="4123026" y="4470500"/>
            <a:ext cx="6434554" cy="841272"/>
            <a:chOff x="5084518" y="6120835"/>
            <a:chExt cx="9532674" cy="1246329"/>
          </a:xfrm>
        </p:grpSpPr>
        <p:sp>
          <p:nvSpPr>
            <p:cNvPr id="33" name="Rounded Rectangle 111"/>
            <p:cNvSpPr/>
            <p:nvPr/>
          </p:nvSpPr>
          <p:spPr bwMode="auto">
            <a:xfrm>
              <a:off x="5084518" y="6120835"/>
              <a:ext cx="9532674" cy="1246329"/>
            </a:xfrm>
            <a:prstGeom prst="roundRect">
              <a:avLst>
                <a:gd name="adj" fmla="val 371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데이터베이스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(Data as a Service)</a:t>
              </a:r>
              <a:endParaRPr lang="en-US" sz="743"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34" name="Rectangle 610"/>
            <p:cNvSpPr/>
            <p:nvPr/>
          </p:nvSpPr>
          <p:spPr bwMode="auto">
            <a:xfrm>
              <a:off x="5217612"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RDB</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(Relational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5" name="Rectangle 611"/>
            <p:cNvSpPr/>
            <p:nvPr/>
          </p:nvSpPr>
          <p:spPr bwMode="auto">
            <a:xfrm>
              <a:off x="6782763"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(NoSQL database)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6" name="Rectangle 612"/>
            <p:cNvSpPr/>
            <p:nvPr/>
          </p:nvSpPr>
          <p:spPr bwMode="auto">
            <a:xfrm>
              <a:off x="8345415" y="6463871"/>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DW</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Warehouse)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7" name="Rectangle 613"/>
            <p:cNvSpPr/>
            <p:nvPr/>
          </p:nvSpPr>
          <p:spPr bwMode="auto">
            <a:xfrm>
              <a:off x="13033371"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테이블저장소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(Table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8" name="Rectangle 614"/>
            <p:cNvSpPr/>
            <p:nvPr/>
          </p:nvSpPr>
          <p:spPr bwMode="auto">
            <a:xfrm>
              <a:off x="9908067"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캐쉬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(Caching)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39" name="Rectangle 615"/>
            <p:cNvSpPr/>
            <p:nvPr/>
          </p:nvSpPr>
          <p:spPr bwMode="auto">
            <a:xfrm>
              <a:off x="11470719" y="6470803"/>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검색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(Managed Search)</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40" name="Rectangle 616"/>
            <p:cNvSpPr/>
            <p:nvPr/>
          </p:nvSpPr>
          <p:spPr>
            <a:xfrm>
              <a:off x="5253612" y="677888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Database</a:t>
              </a:r>
            </a:p>
          </p:txBody>
        </p:sp>
        <p:sp>
          <p:nvSpPr>
            <p:cNvPr id="41" name="Rectangle 617"/>
            <p:cNvSpPr/>
            <p:nvPr/>
          </p:nvSpPr>
          <p:spPr>
            <a:xfrm>
              <a:off x="6818763" y="679587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DocumentDB</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2" name="Rectangle 618"/>
            <p:cNvSpPr/>
            <p:nvPr/>
          </p:nvSpPr>
          <p:spPr>
            <a:xfrm>
              <a:off x="8381415" y="679470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SQL Data Warehouse</a:t>
              </a:r>
            </a:p>
          </p:txBody>
        </p:sp>
        <p:sp>
          <p:nvSpPr>
            <p:cNvPr id="43" name="Rectangle 619"/>
            <p:cNvSpPr/>
            <p:nvPr/>
          </p:nvSpPr>
          <p:spPr>
            <a:xfrm>
              <a:off x="13069371" y="681181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테이블저장소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44" name="Rectangle 620"/>
            <p:cNvSpPr/>
            <p:nvPr/>
          </p:nvSpPr>
          <p:spPr>
            <a:xfrm>
              <a:off x="9944067" y="6828807"/>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Redis</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Cache</a:t>
              </a:r>
            </a:p>
          </p:txBody>
        </p:sp>
        <p:sp>
          <p:nvSpPr>
            <p:cNvPr id="45" name="Rectangle 621"/>
            <p:cNvSpPr/>
            <p:nvPr/>
          </p:nvSpPr>
          <p:spPr>
            <a:xfrm>
              <a:off x="11506719" y="6827635"/>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Search</a:t>
              </a:r>
            </a:p>
          </p:txBody>
        </p:sp>
        <p:pic>
          <p:nvPicPr>
            <p:cNvPr id="46" name="Picture 622"/>
            <p:cNvPicPr>
              <a:picLocks noChangeAspect="1"/>
            </p:cNvPicPr>
            <p:nvPr/>
          </p:nvPicPr>
          <p:blipFill>
            <a:blip r:embed="rId5"/>
            <a:stretch>
              <a:fillRect/>
            </a:stretch>
          </p:blipFill>
          <p:spPr>
            <a:xfrm>
              <a:off x="6910036" y="6828747"/>
              <a:ext cx="232036" cy="294325"/>
            </a:xfrm>
            <a:prstGeom prst="rect">
              <a:avLst/>
            </a:prstGeom>
          </p:spPr>
        </p:pic>
        <p:pic>
          <p:nvPicPr>
            <p:cNvPr id="47" name="Picture 623"/>
            <p:cNvPicPr>
              <a:picLocks noChangeAspect="1"/>
            </p:cNvPicPr>
            <p:nvPr/>
          </p:nvPicPr>
          <p:blipFill>
            <a:blip r:embed="rId6"/>
            <a:stretch>
              <a:fillRect/>
            </a:stretch>
          </p:blipFill>
          <p:spPr>
            <a:xfrm>
              <a:off x="8451595" y="6808458"/>
              <a:ext cx="360826" cy="338126"/>
            </a:xfrm>
            <a:prstGeom prst="rect">
              <a:avLst/>
            </a:prstGeom>
          </p:spPr>
        </p:pic>
        <p:pic>
          <p:nvPicPr>
            <p:cNvPr id="48" name="Picture 624"/>
            <p:cNvPicPr>
              <a:picLocks noChangeAspect="1"/>
            </p:cNvPicPr>
            <p:nvPr/>
          </p:nvPicPr>
          <p:blipFill>
            <a:blip r:embed="rId7"/>
            <a:stretch>
              <a:fillRect/>
            </a:stretch>
          </p:blipFill>
          <p:spPr>
            <a:xfrm>
              <a:off x="13140590" y="6838689"/>
              <a:ext cx="335261" cy="297826"/>
            </a:xfrm>
            <a:prstGeom prst="rect">
              <a:avLst/>
            </a:prstGeom>
          </p:spPr>
        </p:pic>
        <p:pic>
          <p:nvPicPr>
            <p:cNvPr id="49" name="Picture 625"/>
            <p:cNvPicPr>
              <a:picLocks noChangeAspect="1"/>
            </p:cNvPicPr>
            <p:nvPr/>
          </p:nvPicPr>
          <p:blipFill>
            <a:blip r:embed="rId8"/>
            <a:stretch>
              <a:fillRect/>
            </a:stretch>
          </p:blipFill>
          <p:spPr>
            <a:xfrm>
              <a:off x="11621832" y="6868687"/>
              <a:ext cx="356016" cy="249072"/>
            </a:xfrm>
            <a:prstGeom prst="rect">
              <a:avLst/>
            </a:prstGeom>
          </p:spPr>
        </p:pic>
        <p:pic>
          <p:nvPicPr>
            <p:cNvPr id="50" name="Picture 626"/>
            <p:cNvPicPr>
              <a:picLocks noChangeAspect="1"/>
            </p:cNvPicPr>
            <p:nvPr/>
          </p:nvPicPr>
          <p:blipFill>
            <a:blip r:embed="rId9"/>
            <a:stretch>
              <a:fillRect/>
            </a:stretch>
          </p:blipFill>
          <p:spPr>
            <a:xfrm>
              <a:off x="10049662" y="6854596"/>
              <a:ext cx="293948" cy="323314"/>
            </a:xfrm>
            <a:prstGeom prst="rect">
              <a:avLst/>
            </a:prstGeom>
          </p:spPr>
        </p:pic>
        <p:pic>
          <p:nvPicPr>
            <p:cNvPr id="51" name="Picture 627"/>
            <p:cNvPicPr>
              <a:picLocks noChangeAspect="1"/>
            </p:cNvPicPr>
            <p:nvPr/>
          </p:nvPicPr>
          <p:blipFill>
            <a:blip r:embed="rId10"/>
            <a:stretch>
              <a:fillRect/>
            </a:stretch>
          </p:blipFill>
          <p:spPr>
            <a:xfrm>
              <a:off x="5370454" y="6777911"/>
              <a:ext cx="331617" cy="346731"/>
            </a:xfrm>
            <a:prstGeom prst="rect">
              <a:avLst/>
            </a:prstGeom>
          </p:spPr>
        </p:pic>
      </p:grpSp>
      <p:grpSp>
        <p:nvGrpSpPr>
          <p:cNvPr id="52" name="Group 628"/>
          <p:cNvGrpSpPr/>
          <p:nvPr/>
        </p:nvGrpSpPr>
        <p:grpSpPr>
          <a:xfrm>
            <a:off x="4123583" y="2808757"/>
            <a:ext cx="3225297" cy="1458000"/>
            <a:chOff x="1693699" y="3906245"/>
            <a:chExt cx="4778219" cy="2160000"/>
          </a:xfrm>
        </p:grpSpPr>
        <p:sp>
          <p:nvSpPr>
            <p:cNvPr id="53" name="Rounded Rectangle 160"/>
            <p:cNvSpPr/>
            <p:nvPr/>
          </p:nvSpPr>
          <p:spPr bwMode="auto">
            <a:xfrm>
              <a:off x="1693699" y="3906245"/>
              <a:ext cx="4778219" cy="2160000"/>
            </a:xfrm>
            <a:prstGeom prst="roundRect">
              <a:avLst>
                <a:gd name="adj" fmla="val 1391"/>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분석 </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1215"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(Analytics &amp; </a:t>
              </a:r>
              <a:r>
                <a:rPr lang="en-US" altLang="ko-KR" sz="743" b="1" kern="0" dirty="0" err="1">
                  <a:ln>
                    <a:solidFill>
                      <a:prstClr val="black">
                        <a:alpha val="0"/>
                      </a:prstClr>
                    </a:solidFill>
                  </a:ln>
                  <a:solidFill>
                    <a:prstClr val="black"/>
                  </a:solidFill>
                  <a:latin typeface="Segoe UI" panose="020B0502040204020203" pitchFamily="34" charset="0"/>
                  <a:cs typeface="Segoe UI" panose="020B0502040204020203" pitchFamily="34" charset="0"/>
                </a:rPr>
                <a:t>IoT</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grpSp>
          <p:nvGrpSpPr>
            <p:cNvPr id="54" name="Group 630"/>
            <p:cNvGrpSpPr/>
            <p:nvPr/>
          </p:nvGrpSpPr>
          <p:grpSpPr>
            <a:xfrm>
              <a:off x="1757717" y="4267961"/>
              <a:ext cx="4639803" cy="1704009"/>
              <a:chOff x="903307" y="7948257"/>
              <a:chExt cx="4639803" cy="1704009"/>
            </a:xfrm>
          </p:grpSpPr>
          <p:sp>
            <p:nvSpPr>
              <p:cNvPr id="67" name="Rectangle 643"/>
              <p:cNvSpPr/>
              <p:nvPr/>
            </p:nvSpPr>
            <p:spPr bwMode="auto">
              <a:xfrm>
                <a:off x="903307"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분석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(Analytics)</a:t>
                </a:r>
              </a:p>
            </p:txBody>
          </p:sp>
          <p:sp>
            <p:nvSpPr>
              <p:cNvPr id="68" name="Rectangle 644"/>
              <p:cNvSpPr/>
              <p:nvPr/>
            </p:nvSpPr>
            <p:spPr bwMode="auto">
              <a:xfrm>
                <a:off x="2468458"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빅데이터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Big Data</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69" name="Rectangle 645"/>
              <p:cNvSpPr/>
              <p:nvPr/>
            </p:nvSpPr>
            <p:spPr bwMode="auto">
              <a:xfrm>
                <a:off x="4031110" y="7948257"/>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err="1">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IoT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en-US" altLang="ko-KR" sz="540" kern="0" dirty="0">
                    <a:ln>
                      <a:solidFill>
                        <a:srgbClr val="3D648C">
                          <a:alpha val="0"/>
                        </a:srgbClr>
                      </a:solidFill>
                    </a:ln>
                    <a:solidFill>
                      <a:prstClr val="black">
                        <a:lumMod val="95000"/>
                        <a:lumOff val="5000"/>
                      </a:prstClr>
                    </a:solidFill>
                    <a:latin typeface="Segoe UI" panose="020B0502040204020203" pitchFamily="34" charset="0"/>
                    <a:cs typeface="Segoe UI" panose="020B0502040204020203" pitchFamily="34" charset="0"/>
                  </a:rPr>
                  <a:t>Internet of Things</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0" name="Rectangle 646"/>
              <p:cNvSpPr/>
              <p:nvPr/>
            </p:nvSpPr>
            <p:spPr bwMode="auto">
              <a:xfrm>
                <a:off x="903307"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머신러닝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(Machine Learning)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1" name="Rectangle 647"/>
              <p:cNvSpPr/>
              <p:nvPr/>
            </p:nvSpPr>
            <p:spPr bwMode="auto">
              <a:xfrm>
                <a:off x="2468458"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시각화</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(Visualization)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2" name="Rectangle 648"/>
              <p:cNvSpPr/>
              <p:nvPr/>
            </p:nvSpPr>
            <p:spPr bwMode="auto">
              <a:xfrm>
                <a:off x="4031110" y="882426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데이터스트리밍</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73" name="Rectangle 649"/>
              <p:cNvSpPr/>
              <p:nvPr/>
            </p:nvSpPr>
            <p:spPr>
              <a:xfrm>
                <a:off x="2504458" y="8280263"/>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HDInsight</a:t>
                </a:r>
              </a:p>
            </p:txBody>
          </p:sp>
          <p:sp>
            <p:nvSpPr>
              <p:cNvPr id="74" name="Rectangle 650"/>
              <p:cNvSpPr/>
              <p:nvPr/>
            </p:nvSpPr>
            <p:spPr>
              <a:xfrm>
                <a:off x="4067110" y="827909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IoT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Hub</a:t>
                </a:r>
              </a:p>
            </p:txBody>
          </p:sp>
          <p:sp>
            <p:nvSpPr>
              <p:cNvPr id="75" name="Rectangle 651"/>
              <p:cNvSpPr/>
              <p:nvPr/>
            </p:nvSpPr>
            <p:spPr>
              <a:xfrm>
                <a:off x="939307" y="916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기계학습</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76" name="Rectangle 652"/>
              <p:cNvSpPr/>
              <p:nvPr/>
            </p:nvSpPr>
            <p:spPr>
              <a:xfrm>
                <a:off x="2504458" y="9182270"/>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Power BI Embedded</a:t>
                </a:r>
              </a:p>
            </p:txBody>
          </p:sp>
        </p:grpSp>
        <p:sp>
          <p:nvSpPr>
            <p:cNvPr id="55" name="Rectangle 631"/>
            <p:cNvSpPr/>
            <p:nvPr/>
          </p:nvSpPr>
          <p:spPr>
            <a:xfrm>
              <a:off x="4921520" y="564831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팩토리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6" name="Rectangle 632"/>
            <p:cNvSpPr/>
            <p:nvPr/>
          </p:nvSpPr>
          <p:spPr>
            <a:xfrm>
              <a:off x="4921520" y="533731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이벤트 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7" name="Rectangle 633"/>
            <p:cNvSpPr/>
            <p:nvPr/>
          </p:nvSpPr>
          <p:spPr>
            <a:xfrm>
              <a:off x="1784628" y="4772199"/>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데이터 레이크</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58" name="Rectangle 634"/>
            <p:cNvSpPr/>
            <p:nvPr/>
          </p:nvSpPr>
          <p:spPr>
            <a:xfrm>
              <a:off x="1784628" y="4461198"/>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스트림 분석</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59" name="Picture 635"/>
            <p:cNvPicPr>
              <a:picLocks noChangeAspect="1"/>
            </p:cNvPicPr>
            <p:nvPr/>
          </p:nvPicPr>
          <p:blipFill>
            <a:blip r:embed="rId11"/>
            <a:stretch>
              <a:fillRect/>
            </a:stretch>
          </p:blipFill>
          <p:spPr>
            <a:xfrm>
              <a:off x="1821072" y="4467547"/>
              <a:ext cx="349903" cy="273870"/>
            </a:xfrm>
            <a:prstGeom prst="rect">
              <a:avLst/>
            </a:prstGeom>
          </p:spPr>
        </p:pic>
        <p:pic>
          <p:nvPicPr>
            <p:cNvPr id="60" name="Picture 636"/>
            <p:cNvPicPr>
              <a:picLocks noChangeAspect="1"/>
            </p:cNvPicPr>
            <p:nvPr/>
          </p:nvPicPr>
          <p:blipFill>
            <a:blip r:embed="rId12"/>
            <a:stretch>
              <a:fillRect/>
            </a:stretch>
          </p:blipFill>
          <p:spPr>
            <a:xfrm>
              <a:off x="1889344" y="4791330"/>
              <a:ext cx="261970" cy="262336"/>
            </a:xfrm>
            <a:prstGeom prst="rect">
              <a:avLst/>
            </a:prstGeom>
          </p:spPr>
        </p:pic>
        <p:pic>
          <p:nvPicPr>
            <p:cNvPr id="61" name="Picture 637"/>
            <p:cNvPicPr>
              <a:picLocks noChangeAspect="1"/>
            </p:cNvPicPr>
            <p:nvPr/>
          </p:nvPicPr>
          <p:blipFill>
            <a:blip r:embed="rId13"/>
            <a:stretch>
              <a:fillRect/>
            </a:stretch>
          </p:blipFill>
          <p:spPr>
            <a:xfrm>
              <a:off x="3443206" y="4632172"/>
              <a:ext cx="405444" cy="300749"/>
            </a:xfrm>
            <a:prstGeom prst="rect">
              <a:avLst/>
            </a:prstGeom>
          </p:spPr>
        </p:pic>
        <p:pic>
          <p:nvPicPr>
            <p:cNvPr id="62" name="Picture 638"/>
            <p:cNvPicPr>
              <a:picLocks noChangeAspect="1"/>
            </p:cNvPicPr>
            <p:nvPr/>
          </p:nvPicPr>
          <p:blipFill>
            <a:blip r:embed="rId14"/>
            <a:stretch>
              <a:fillRect/>
            </a:stretch>
          </p:blipFill>
          <p:spPr>
            <a:xfrm>
              <a:off x="5048632" y="4636298"/>
              <a:ext cx="296208" cy="296623"/>
            </a:xfrm>
            <a:prstGeom prst="rect">
              <a:avLst/>
            </a:prstGeom>
          </p:spPr>
        </p:pic>
        <p:pic>
          <p:nvPicPr>
            <p:cNvPr id="63" name="Picture 639"/>
            <p:cNvPicPr>
              <a:picLocks noChangeAspect="1"/>
            </p:cNvPicPr>
            <p:nvPr/>
          </p:nvPicPr>
          <p:blipFill>
            <a:blip r:embed="rId15"/>
            <a:stretch>
              <a:fillRect/>
            </a:stretch>
          </p:blipFill>
          <p:spPr>
            <a:xfrm>
              <a:off x="1901555" y="5538024"/>
              <a:ext cx="235593" cy="249533"/>
            </a:xfrm>
            <a:prstGeom prst="rect">
              <a:avLst/>
            </a:prstGeom>
          </p:spPr>
        </p:pic>
        <p:pic>
          <p:nvPicPr>
            <p:cNvPr id="64" name="Picture 640"/>
            <p:cNvPicPr>
              <a:picLocks noChangeAspect="1"/>
            </p:cNvPicPr>
            <p:nvPr/>
          </p:nvPicPr>
          <p:blipFill>
            <a:blip r:embed="rId16"/>
            <a:stretch>
              <a:fillRect/>
            </a:stretch>
          </p:blipFill>
          <p:spPr>
            <a:xfrm>
              <a:off x="3476368" y="5517643"/>
              <a:ext cx="288514" cy="301932"/>
            </a:xfrm>
            <a:prstGeom prst="rect">
              <a:avLst/>
            </a:prstGeom>
          </p:spPr>
        </p:pic>
        <p:pic>
          <p:nvPicPr>
            <p:cNvPr id="65" name="Picture 641"/>
            <p:cNvPicPr>
              <a:picLocks noChangeAspect="1"/>
            </p:cNvPicPr>
            <p:nvPr/>
          </p:nvPicPr>
          <p:blipFill>
            <a:blip r:embed="rId17"/>
            <a:stretch>
              <a:fillRect/>
            </a:stretch>
          </p:blipFill>
          <p:spPr>
            <a:xfrm>
              <a:off x="5000891" y="5658421"/>
              <a:ext cx="281531" cy="277898"/>
            </a:xfrm>
            <a:prstGeom prst="rect">
              <a:avLst/>
            </a:prstGeom>
          </p:spPr>
        </p:pic>
        <p:pic>
          <p:nvPicPr>
            <p:cNvPr id="66" name="Picture 642"/>
            <p:cNvPicPr>
              <a:picLocks noChangeAspect="1"/>
            </p:cNvPicPr>
            <p:nvPr/>
          </p:nvPicPr>
          <p:blipFill>
            <a:blip r:embed="rId18"/>
            <a:stretch>
              <a:fillRect/>
            </a:stretch>
          </p:blipFill>
          <p:spPr>
            <a:xfrm>
              <a:off x="5004784" y="5359531"/>
              <a:ext cx="269466" cy="273870"/>
            </a:xfrm>
            <a:prstGeom prst="rect">
              <a:avLst/>
            </a:prstGeom>
          </p:spPr>
        </p:pic>
      </p:grpSp>
      <p:sp>
        <p:nvSpPr>
          <p:cNvPr id="78" name="Rounded Rectangle 217"/>
          <p:cNvSpPr/>
          <p:nvPr/>
        </p:nvSpPr>
        <p:spPr bwMode="auto">
          <a:xfrm>
            <a:off x="4123026" y="1313193"/>
            <a:ext cx="5453209" cy="1458000"/>
          </a:xfrm>
          <a:prstGeom prst="roundRect">
            <a:avLst>
              <a:gd name="adj" fmla="val 1720"/>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prstClr val="black"/>
                </a:solidFill>
                <a:latin typeface="Segoe UI" panose="020B0502040204020203" pitchFamily="34" charset="0"/>
                <a:cs typeface="Segoe UI" panose="020B0502040204020203" pitchFamily="34" charset="0"/>
              </a:rPr>
              <a:t>어플리케이션 서비스 </a:t>
            </a:r>
            <a:r>
              <a:rPr lang="en-US" altLang="ko-KR" sz="743" b="1" kern="0" dirty="0">
                <a:ln>
                  <a:solidFill>
                    <a:prstClr val="black">
                      <a:alpha val="0"/>
                    </a:prstClr>
                  </a:solidFill>
                </a:ln>
                <a:solidFill>
                  <a:prstClr val="black"/>
                </a:solidFill>
                <a:latin typeface="Segoe UI" panose="020B0502040204020203" pitchFamily="34" charset="0"/>
                <a:cs typeface="Segoe UI" panose="020B0502040204020203" pitchFamily="34" charset="0"/>
              </a:rPr>
              <a:t>(Application Service)</a:t>
            </a:r>
            <a:endParaRPr lang="en-US" altLang="ko-KR" sz="1215" b="1" kern="0" dirty="0">
              <a:ln>
                <a:solidFill>
                  <a:prstClr val="black">
                    <a:alpha val="0"/>
                  </a:prstClr>
                </a:solidFill>
              </a:ln>
              <a:solidFill>
                <a:prstClr val="black"/>
              </a:solidFill>
              <a:latin typeface="Segoe UI" panose="020B0502040204020203" pitchFamily="34" charset="0"/>
              <a:cs typeface="Segoe UI" panose="020B0502040204020203" pitchFamily="34" charset="0"/>
            </a:endParaRPr>
          </a:p>
        </p:txBody>
      </p:sp>
      <p:sp>
        <p:nvSpPr>
          <p:cNvPr id="79" name="Rectangle 655"/>
          <p:cNvSpPr/>
          <p:nvPr/>
        </p:nvSpPr>
        <p:spPr bwMode="auto">
          <a:xfrm>
            <a:off x="4192880" y="1564318"/>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웹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(Web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0" name="Group 656"/>
          <p:cNvGrpSpPr/>
          <p:nvPr/>
        </p:nvGrpSpPr>
        <p:grpSpPr>
          <a:xfrm>
            <a:off x="5273173" y="1564318"/>
            <a:ext cx="1020600" cy="558900"/>
            <a:chOff x="7339503" y="4267028"/>
            <a:chExt cx="1512000" cy="828000"/>
          </a:xfrm>
        </p:grpSpPr>
        <p:sp>
          <p:nvSpPr>
            <p:cNvPr id="117" name="Rectangle 693"/>
            <p:cNvSpPr/>
            <p:nvPr/>
          </p:nvSpPr>
          <p:spPr bwMode="auto">
            <a:xfrm>
              <a:off x="7339503" y="4267028"/>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Applications)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8" name="Rectangle 694"/>
            <p:cNvSpPr/>
            <p:nvPr/>
          </p:nvSpPr>
          <p:spPr>
            <a:xfrm>
              <a:off x="7375503" y="4597862"/>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모바일앱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grpSp>
      <p:sp>
        <p:nvSpPr>
          <p:cNvPr id="81" name="Rectangle 657"/>
          <p:cNvSpPr/>
          <p:nvPr/>
        </p:nvSpPr>
        <p:spPr bwMode="auto">
          <a:xfrm>
            <a:off x="6353465"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모바일 분석</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(Mobile Analytics)</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2" name="Rectangle 658"/>
          <p:cNvSpPr/>
          <p:nvPr/>
        </p:nvSpPr>
        <p:spPr bwMode="auto">
          <a:xfrm>
            <a:off x="7433757"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테스트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Testing)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3" name="Rectangle 659"/>
          <p:cNvSpPr/>
          <p:nvPr/>
        </p:nvSpPr>
        <p:spPr bwMode="auto">
          <a:xfrm>
            <a:off x="8514050" y="1568997"/>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앱 스트리밍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(App Streaming)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4" name="Rectangle 660"/>
          <p:cNvSpPr/>
          <p:nvPr/>
        </p:nvSpPr>
        <p:spPr bwMode="auto">
          <a:xfrm>
            <a:off x="4191996"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메시징</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(Messaging)</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85" name="Rectangle 661"/>
          <p:cNvSpPr/>
          <p:nvPr/>
        </p:nvSpPr>
        <p:spPr bwMode="auto">
          <a:xfrm>
            <a:off x="5272288" y="2147846"/>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알림</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(Notification)</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6" name="Group 662"/>
          <p:cNvGrpSpPr/>
          <p:nvPr/>
        </p:nvGrpSpPr>
        <p:grpSpPr>
          <a:xfrm>
            <a:off x="6352580" y="2152525"/>
            <a:ext cx="1020600" cy="558900"/>
            <a:chOff x="8910180" y="5138446"/>
            <a:chExt cx="1512000" cy="828000"/>
          </a:xfrm>
        </p:grpSpPr>
        <p:sp>
          <p:nvSpPr>
            <p:cNvPr id="115" name="Rectangle 691"/>
            <p:cNvSpPr/>
            <p:nvPr/>
          </p:nvSpPr>
          <p:spPr bwMode="auto">
            <a:xfrm>
              <a:off x="8910180"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워크플로우</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(Workflow)</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6" name="Rectangle 692"/>
            <p:cNvSpPr/>
            <p:nvPr/>
          </p:nvSpPr>
          <p:spPr>
            <a:xfrm>
              <a:off x="8946180" y="547945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Logic Apps</a:t>
              </a:r>
            </a:p>
          </p:txBody>
        </p:sp>
      </p:grpSp>
      <p:sp>
        <p:nvSpPr>
          <p:cNvPr id="87" name="Rectangle 663"/>
          <p:cNvSpPr/>
          <p:nvPr/>
        </p:nvSpPr>
        <p:spPr bwMode="auto">
          <a:xfrm>
            <a:off x="7432873" y="2152525"/>
            <a:ext cx="1020600" cy="5589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관리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(API Management)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grpSp>
        <p:nvGrpSpPr>
          <p:cNvPr id="88" name="Group 664"/>
          <p:cNvGrpSpPr/>
          <p:nvPr/>
        </p:nvGrpSpPr>
        <p:grpSpPr>
          <a:xfrm>
            <a:off x="8513165" y="2152525"/>
            <a:ext cx="1020600" cy="558900"/>
            <a:chOff x="12037983" y="5138446"/>
            <a:chExt cx="1512000" cy="828000"/>
          </a:xfrm>
        </p:grpSpPr>
        <p:sp>
          <p:nvSpPr>
            <p:cNvPr id="113" name="Rectangle 689"/>
            <p:cNvSpPr/>
            <p:nvPr/>
          </p:nvSpPr>
          <p:spPr bwMode="auto">
            <a:xfrm>
              <a:off x="12037983" y="5138446"/>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백그라운드 프로세스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(Backend Process Logic)</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114" name="Rectangle 690"/>
            <p:cNvSpPr/>
            <p:nvPr/>
          </p:nvSpPr>
          <p:spPr>
            <a:xfrm>
              <a:off x="12073983" y="549527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Functions</a:t>
              </a:r>
            </a:p>
          </p:txBody>
        </p:sp>
      </p:grpSp>
      <p:sp>
        <p:nvSpPr>
          <p:cNvPr id="89" name="Rectangle 665"/>
          <p:cNvSpPr/>
          <p:nvPr/>
        </p:nvSpPr>
        <p:spPr>
          <a:xfrm>
            <a:off x="4216296" y="191464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클라우드서비스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0" name="Rectangle 666"/>
          <p:cNvSpPr/>
          <p:nvPr/>
        </p:nvSpPr>
        <p:spPr>
          <a:xfrm>
            <a:off x="4216296" y="1704717"/>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웹앱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91" name="Picture 667"/>
          <p:cNvPicPr>
            <a:picLocks noChangeAspect="1"/>
          </p:cNvPicPr>
          <p:nvPr/>
        </p:nvPicPr>
        <p:blipFill>
          <a:blip r:embed="rId19"/>
          <a:stretch>
            <a:fillRect/>
          </a:stretch>
        </p:blipFill>
        <p:spPr>
          <a:xfrm>
            <a:off x="4306397" y="1934947"/>
            <a:ext cx="193824" cy="163594"/>
          </a:xfrm>
          <a:prstGeom prst="rect">
            <a:avLst/>
          </a:prstGeom>
        </p:spPr>
      </p:pic>
      <p:pic>
        <p:nvPicPr>
          <p:cNvPr id="92" name="Picture 668"/>
          <p:cNvPicPr>
            <a:picLocks noChangeAspect="1"/>
          </p:cNvPicPr>
          <p:nvPr/>
        </p:nvPicPr>
        <p:blipFill>
          <a:blip r:embed="rId20"/>
          <a:stretch>
            <a:fillRect/>
          </a:stretch>
        </p:blipFill>
        <p:spPr>
          <a:xfrm>
            <a:off x="4320594" y="1719017"/>
            <a:ext cx="168315" cy="168551"/>
          </a:xfrm>
          <a:prstGeom prst="rect">
            <a:avLst/>
          </a:prstGeom>
        </p:spPr>
      </p:pic>
      <p:pic>
        <p:nvPicPr>
          <p:cNvPr id="93" name="Picture 669"/>
          <p:cNvPicPr>
            <a:picLocks noChangeAspect="1"/>
          </p:cNvPicPr>
          <p:nvPr/>
        </p:nvPicPr>
        <p:blipFill>
          <a:blip r:embed="rId21"/>
          <a:stretch>
            <a:fillRect/>
          </a:stretch>
        </p:blipFill>
        <p:spPr>
          <a:xfrm>
            <a:off x="5430684" y="1833490"/>
            <a:ext cx="122164" cy="195737"/>
          </a:xfrm>
          <a:prstGeom prst="rect">
            <a:avLst/>
          </a:prstGeom>
        </p:spPr>
      </p:pic>
      <p:sp>
        <p:nvSpPr>
          <p:cNvPr id="94" name="Rectangle 670"/>
          <p:cNvSpPr/>
          <p:nvPr/>
        </p:nvSpPr>
        <p:spPr>
          <a:xfrm>
            <a:off x="6372269" y="1803208"/>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Mobile Engagement</a:t>
            </a:r>
          </a:p>
        </p:txBody>
      </p:sp>
      <p:pic>
        <p:nvPicPr>
          <p:cNvPr id="95" name="Picture 671"/>
          <p:cNvPicPr>
            <a:picLocks noChangeAspect="1"/>
          </p:cNvPicPr>
          <p:nvPr/>
        </p:nvPicPr>
        <p:blipFill>
          <a:blip r:embed="rId22"/>
          <a:stretch>
            <a:fillRect/>
          </a:stretch>
        </p:blipFill>
        <p:spPr>
          <a:xfrm>
            <a:off x="6490168" y="1833972"/>
            <a:ext cx="130309" cy="203893"/>
          </a:xfrm>
          <a:prstGeom prst="rect">
            <a:avLst/>
          </a:prstGeom>
        </p:spPr>
      </p:pic>
      <p:sp>
        <p:nvSpPr>
          <p:cNvPr id="96" name="Rectangle 672"/>
          <p:cNvSpPr/>
          <p:nvPr/>
        </p:nvSpPr>
        <p:spPr>
          <a:xfrm>
            <a:off x="7457173" y="1809859"/>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err="1">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DevTest</a:t>
            </a: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 Labs</a:t>
            </a:r>
          </a:p>
        </p:txBody>
      </p:sp>
      <p:pic>
        <p:nvPicPr>
          <p:cNvPr id="97" name="Picture 673"/>
          <p:cNvPicPr>
            <a:picLocks noChangeAspect="1"/>
          </p:cNvPicPr>
          <p:nvPr/>
        </p:nvPicPr>
        <p:blipFill>
          <a:blip r:embed="rId23"/>
          <a:stretch>
            <a:fillRect/>
          </a:stretch>
        </p:blipFill>
        <p:spPr>
          <a:xfrm>
            <a:off x="6460450" y="2398928"/>
            <a:ext cx="189747" cy="190012"/>
          </a:xfrm>
          <a:prstGeom prst="rect">
            <a:avLst/>
          </a:prstGeom>
        </p:spPr>
      </p:pic>
      <p:sp>
        <p:nvSpPr>
          <p:cNvPr id="98" name="Rectangle 674"/>
          <p:cNvSpPr/>
          <p:nvPr/>
        </p:nvSpPr>
        <p:spPr>
          <a:xfrm>
            <a:off x="4216296" y="2494549"/>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서비스버스</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99" name="Rectangle 675"/>
          <p:cNvSpPr/>
          <p:nvPr/>
        </p:nvSpPr>
        <p:spPr>
          <a:xfrm>
            <a:off x="4216296" y="2284623"/>
            <a:ext cx="972000" cy="1944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큐</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00" name="Rectangle 676"/>
          <p:cNvSpPr/>
          <p:nvPr/>
        </p:nvSpPr>
        <p:spPr>
          <a:xfrm>
            <a:off x="5297285" y="2364223"/>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알림허브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pic>
        <p:nvPicPr>
          <p:cNvPr id="101" name="Picture 677"/>
          <p:cNvPicPr>
            <a:picLocks noChangeAspect="1"/>
          </p:cNvPicPr>
          <p:nvPr/>
        </p:nvPicPr>
        <p:blipFill>
          <a:blip r:embed="rId24"/>
          <a:stretch>
            <a:fillRect/>
          </a:stretch>
        </p:blipFill>
        <p:spPr>
          <a:xfrm>
            <a:off x="5396762" y="2410264"/>
            <a:ext cx="178529" cy="175800"/>
          </a:xfrm>
          <a:prstGeom prst="rect">
            <a:avLst/>
          </a:prstGeom>
        </p:spPr>
      </p:pic>
      <p:pic>
        <p:nvPicPr>
          <p:cNvPr id="102" name="Picture 678"/>
          <p:cNvPicPr>
            <a:picLocks noChangeAspect="1"/>
          </p:cNvPicPr>
          <p:nvPr/>
        </p:nvPicPr>
        <p:blipFill>
          <a:blip r:embed="rId25"/>
          <a:stretch>
            <a:fillRect/>
          </a:stretch>
        </p:blipFill>
        <p:spPr>
          <a:xfrm>
            <a:off x="4324764" y="2512584"/>
            <a:ext cx="171391" cy="198553"/>
          </a:xfrm>
          <a:prstGeom prst="rect">
            <a:avLst/>
          </a:prstGeom>
        </p:spPr>
      </p:pic>
      <p:pic>
        <p:nvPicPr>
          <p:cNvPr id="103" name="Picture 679"/>
          <p:cNvPicPr>
            <a:picLocks noChangeAspect="1"/>
          </p:cNvPicPr>
          <p:nvPr/>
        </p:nvPicPr>
        <p:blipFill>
          <a:blip r:embed="rId26"/>
          <a:stretch>
            <a:fillRect/>
          </a:stretch>
        </p:blipFill>
        <p:spPr>
          <a:xfrm>
            <a:off x="4316087" y="2289981"/>
            <a:ext cx="181952" cy="158587"/>
          </a:xfrm>
          <a:prstGeom prst="rect">
            <a:avLst/>
          </a:prstGeom>
        </p:spPr>
      </p:pic>
      <p:pic>
        <p:nvPicPr>
          <p:cNvPr id="104" name="Picture 680"/>
          <p:cNvPicPr>
            <a:picLocks noChangeAspect="1"/>
          </p:cNvPicPr>
          <p:nvPr/>
        </p:nvPicPr>
        <p:blipFill>
          <a:blip r:embed="rId27"/>
          <a:stretch>
            <a:fillRect/>
          </a:stretch>
        </p:blipFill>
        <p:spPr>
          <a:xfrm>
            <a:off x="8640572" y="2430448"/>
            <a:ext cx="200730" cy="186445"/>
          </a:xfrm>
          <a:prstGeom prst="rect">
            <a:avLst/>
          </a:prstGeom>
        </p:spPr>
      </p:pic>
      <p:pic>
        <p:nvPicPr>
          <p:cNvPr id="105" name="Picture 681"/>
          <p:cNvPicPr>
            <a:picLocks noChangeAspect="1"/>
          </p:cNvPicPr>
          <p:nvPr/>
        </p:nvPicPr>
        <p:blipFill>
          <a:blip r:embed="rId28"/>
          <a:stretch>
            <a:fillRect/>
          </a:stretch>
        </p:blipFill>
        <p:spPr>
          <a:xfrm>
            <a:off x="7537122" y="1835153"/>
            <a:ext cx="197038" cy="197313"/>
          </a:xfrm>
          <a:prstGeom prst="rect">
            <a:avLst/>
          </a:prstGeom>
        </p:spPr>
      </p:pic>
      <p:grpSp>
        <p:nvGrpSpPr>
          <p:cNvPr id="106" name="Group 682"/>
          <p:cNvGrpSpPr/>
          <p:nvPr/>
        </p:nvGrpSpPr>
        <p:grpSpPr>
          <a:xfrm>
            <a:off x="7457173" y="2282317"/>
            <a:ext cx="972000" cy="404326"/>
            <a:chOff x="8909116" y="4443411"/>
            <a:chExt cx="1440000" cy="599001"/>
          </a:xfrm>
        </p:grpSpPr>
        <p:sp>
          <p:nvSpPr>
            <p:cNvPr id="111" name="Rectangle 687"/>
            <p:cNvSpPr/>
            <p:nvPr/>
          </p:nvSpPr>
          <p:spPr>
            <a:xfrm>
              <a:off x="8909116" y="4754412"/>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a:t>
              </a: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앱</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112" name="Rectangle 688"/>
            <p:cNvSpPr/>
            <p:nvPr/>
          </p:nvSpPr>
          <p:spPr>
            <a:xfrm>
              <a:off x="8909116" y="4443411"/>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API Management</a:t>
              </a:r>
            </a:p>
          </p:txBody>
        </p:sp>
      </p:grpSp>
      <p:pic>
        <p:nvPicPr>
          <p:cNvPr id="107" name="Picture 683"/>
          <p:cNvPicPr>
            <a:picLocks noChangeAspect="1"/>
          </p:cNvPicPr>
          <p:nvPr/>
        </p:nvPicPr>
        <p:blipFill>
          <a:blip r:embed="rId29"/>
          <a:stretch>
            <a:fillRect/>
          </a:stretch>
        </p:blipFill>
        <p:spPr>
          <a:xfrm>
            <a:off x="7509779" y="2312202"/>
            <a:ext cx="181890" cy="160396"/>
          </a:xfrm>
          <a:prstGeom prst="rect">
            <a:avLst/>
          </a:prstGeom>
        </p:spPr>
      </p:pic>
      <p:pic>
        <p:nvPicPr>
          <p:cNvPr id="108" name="Picture 684"/>
          <p:cNvPicPr>
            <a:picLocks noChangeAspect="1"/>
          </p:cNvPicPr>
          <p:nvPr/>
        </p:nvPicPr>
        <p:blipFill>
          <a:blip r:embed="rId30"/>
          <a:stretch>
            <a:fillRect/>
          </a:stretch>
        </p:blipFill>
        <p:spPr>
          <a:xfrm>
            <a:off x="7531525" y="2511886"/>
            <a:ext cx="143882" cy="160396"/>
          </a:xfrm>
          <a:prstGeom prst="rect">
            <a:avLst/>
          </a:prstGeom>
        </p:spPr>
      </p:pic>
      <p:sp>
        <p:nvSpPr>
          <p:cNvPr id="109" name="Rectangle 685"/>
          <p:cNvSpPr/>
          <p:nvPr/>
        </p:nvSpPr>
        <p:spPr>
          <a:xfrm>
            <a:off x="8543080" y="1800126"/>
            <a:ext cx="972000" cy="243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Remote App</a:t>
            </a:r>
          </a:p>
        </p:txBody>
      </p:sp>
      <p:pic>
        <p:nvPicPr>
          <p:cNvPr id="110" name="Picture 686"/>
          <p:cNvPicPr>
            <a:picLocks noChangeAspect="1"/>
          </p:cNvPicPr>
          <p:nvPr/>
        </p:nvPicPr>
        <p:blipFill>
          <a:blip r:embed="rId31"/>
          <a:stretch>
            <a:fillRect/>
          </a:stretch>
        </p:blipFill>
        <p:spPr>
          <a:xfrm>
            <a:off x="8630023" y="1829972"/>
            <a:ext cx="204403" cy="204689"/>
          </a:xfrm>
          <a:prstGeom prst="rect">
            <a:avLst/>
          </a:prstGeom>
        </p:spPr>
      </p:pic>
      <p:grpSp>
        <p:nvGrpSpPr>
          <p:cNvPr id="203" name="Group 779"/>
          <p:cNvGrpSpPr/>
          <p:nvPr/>
        </p:nvGrpSpPr>
        <p:grpSpPr>
          <a:xfrm>
            <a:off x="4123026" y="5345430"/>
            <a:ext cx="3207600" cy="1458000"/>
            <a:chOff x="9865188" y="7421754"/>
            <a:chExt cx="4752000" cy="2160000"/>
          </a:xfrm>
        </p:grpSpPr>
        <p:grpSp>
          <p:nvGrpSpPr>
            <p:cNvPr id="204" name="Group 780"/>
            <p:cNvGrpSpPr/>
            <p:nvPr/>
          </p:nvGrpSpPr>
          <p:grpSpPr>
            <a:xfrm>
              <a:off x="9865188" y="7421754"/>
              <a:ext cx="4752000" cy="2160000"/>
              <a:chOff x="9865188" y="7421754"/>
              <a:chExt cx="4752000" cy="2160000"/>
            </a:xfrm>
          </p:grpSpPr>
          <p:sp>
            <p:nvSpPr>
              <p:cNvPr id="207" name="Rounded Rectangle 118"/>
              <p:cNvSpPr/>
              <p:nvPr/>
            </p:nvSpPr>
            <p:spPr bwMode="auto">
              <a:xfrm>
                <a:off x="9865188" y="7421754"/>
                <a:ext cx="4752000" cy="2160000"/>
              </a:xfrm>
              <a:prstGeom prst="roundRect">
                <a:avLst>
                  <a:gd name="adj" fmla="val 2458"/>
                </a:avLst>
              </a:prstGeom>
              <a:solidFill>
                <a:srgbClr val="F2F2F2"/>
              </a:solidFill>
              <a:ln w="12700" cap="flat" cmpd="sng" algn="ctr">
                <a:noFill/>
                <a:prstDash val="solid"/>
              </a:ln>
              <a:effectLst/>
            </p:spPr>
            <p:txBody>
              <a:bodyPr lIns="24300" tIns="24300" rIns="24300" bIns="24300" anchor="t"/>
              <a:lstStyle/>
              <a:p>
                <a:pPr defTabSz="617233" latinLnBrk="0">
                  <a:defRPr/>
                </a:pPr>
                <a:r>
                  <a:rPr lang="ko-KR" altLang="en-US" sz="1215" b="1" kern="0" dirty="0">
                    <a:ln>
                      <a:solidFill>
                        <a:prstClr val="black">
                          <a:alpha val="0"/>
                        </a:prstClr>
                      </a:solidFill>
                    </a:ln>
                    <a:solidFill>
                      <a:srgbClr val="000000"/>
                    </a:solidFill>
                    <a:latin typeface="Segoe UI" panose="020B0502040204020203" pitchFamily="34" charset="0"/>
                    <a:cs typeface="Segoe UI" panose="020B0502040204020203" pitchFamily="34" charset="0"/>
                  </a:rPr>
                  <a:t>저장소 </a:t>
                </a:r>
                <a:r>
                  <a:rPr lang="en-US" altLang="ko-KR" sz="743" b="1" kern="0" dirty="0">
                    <a:ln>
                      <a:solidFill>
                        <a:prstClr val="black">
                          <a:alpha val="0"/>
                        </a:prstClr>
                      </a:solidFill>
                    </a:ln>
                    <a:solidFill>
                      <a:srgbClr val="000000"/>
                    </a:solidFill>
                    <a:latin typeface="Segoe UI" panose="020B0502040204020203" pitchFamily="34" charset="0"/>
                    <a:cs typeface="Segoe UI" panose="020B0502040204020203" pitchFamily="34" charset="0"/>
                  </a:rPr>
                  <a:t>(Storage)</a:t>
                </a:r>
                <a:endParaRPr lang="en-US" sz="743" b="1" kern="0" dirty="0">
                  <a:ln>
                    <a:solidFill>
                      <a:prstClr val="black">
                        <a:alpha val="0"/>
                      </a:prstClr>
                    </a:solidFill>
                  </a:ln>
                  <a:solidFill>
                    <a:srgbClr val="000000"/>
                  </a:solidFill>
                  <a:latin typeface="Segoe UI" panose="020B0502040204020203" pitchFamily="34" charset="0"/>
                  <a:cs typeface="Segoe UI" panose="020B0502040204020203" pitchFamily="34" charset="0"/>
                </a:endParaRPr>
              </a:p>
            </p:txBody>
          </p:sp>
          <p:sp>
            <p:nvSpPr>
              <p:cNvPr id="208" name="Rectangle 784"/>
              <p:cNvSpPr/>
              <p:nvPr/>
            </p:nvSpPr>
            <p:spPr bwMode="auto">
              <a:xfrm>
                <a:off x="9917402"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파일 저장소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(File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09" name="Rectangle 785"/>
              <p:cNvSpPr/>
              <p:nvPr/>
            </p:nvSpPr>
            <p:spPr bwMode="auto">
              <a:xfrm>
                <a:off x="11482553"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오브젝트 저장소 </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(Object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0" name="Rectangle 786"/>
              <p:cNvSpPr/>
              <p:nvPr/>
            </p:nvSpPr>
            <p:spPr bwMode="auto">
              <a:xfrm>
                <a:off x="13045205" y="7811755"/>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Disk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(Virtual Server Disk Infra)</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1" name="Rectangle 787"/>
              <p:cNvSpPr/>
              <p:nvPr/>
            </p:nvSpPr>
            <p:spPr bwMode="auto">
              <a:xfrm>
                <a:off x="9917402"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아카이빙</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t>
                </a: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백업</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(Archiving &amp; Backup)</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2" name="Rectangle 788"/>
              <p:cNvSpPr/>
              <p:nvPr/>
            </p:nvSpPr>
            <p:spPr bwMode="auto">
              <a:xfrm>
                <a:off x="11482553"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하이브리드저장소</a:t>
                </a:r>
                <a: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
                </a:r>
                <a:br>
                  <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b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(Hybrid Storage)</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3" name="Rectangle 789"/>
              <p:cNvSpPr/>
              <p:nvPr/>
            </p:nvSpPr>
            <p:spPr bwMode="auto">
              <a:xfrm>
                <a:off x="13045205" y="8687764"/>
                <a:ext cx="1512000" cy="828000"/>
              </a:xfrm>
              <a:prstGeom prst="rect">
                <a:avLst/>
              </a:prstGeom>
              <a:solidFill>
                <a:srgbClr val="F2F2F2"/>
              </a:solidFill>
              <a:ln w="3175" cap="flat" cmpd="sng" algn="ctr">
                <a:solidFill>
                  <a:sysClr val="windowText" lastClr="000000">
                    <a:lumMod val="50000"/>
                    <a:lumOff val="50000"/>
                  </a:sysClr>
                </a:solidFill>
                <a:prstDash val="solid"/>
                <a:miter lim="800000"/>
                <a:headEnd type="none" w="med" len="med"/>
                <a:tailEnd type="none" w="med" len="med"/>
              </a:ln>
              <a:effectLst/>
            </p:spPr>
            <p:txBody>
              <a:bodyPr rot="0" spcFirstLastPara="0" vertOverflow="overflow" horzOverflow="overflow" vert="horz" wrap="square" lIns="24300" tIns="24300" rIns="0" bIns="24300" numCol="1" spcCol="0" rtlCol="0" fromWordArt="0" anchor="t" anchorCtr="0" forceAA="0" compatLnSpc="1">
                <a:prstTxWarp prst="textNoShape">
                  <a:avLst/>
                </a:prstTxWarp>
                <a:noAutofit/>
              </a:bodyPr>
              <a:lstStyle/>
              <a:p>
                <a:pPr defTabSz="604761" fontAlgn="base" latinLnBrk="0">
                  <a:defRPr/>
                </a:pPr>
                <a:r>
                  <a:rPr lang="ko-KR" altLang="en-US"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데이터 이관 </a:t>
                </a:r>
                <a:r>
                  <a:rPr lang="en-US" altLang="ko-KR" sz="540"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rPr>
                  <a:t>(Data Transport)</a:t>
                </a:r>
                <a:endParaRPr lang="en-US" altLang="ko-KR" sz="811" kern="0" dirty="0">
                  <a:ln>
                    <a:solidFill>
                      <a:srgbClr val="3D648C">
                        <a:alpha val="0"/>
                      </a:srgbClr>
                    </a:solidFill>
                  </a:ln>
                  <a:solidFill>
                    <a:prstClr val="black">
                      <a:lumMod val="75000"/>
                      <a:lumOff val="25000"/>
                    </a:prstClr>
                  </a:solidFill>
                  <a:latin typeface="Segoe UI" panose="020B0502040204020203" pitchFamily="34" charset="0"/>
                  <a:cs typeface="Segoe UI" panose="020B0502040204020203" pitchFamily="34" charset="0"/>
                </a:endParaRPr>
              </a:p>
            </p:txBody>
          </p:sp>
          <p:sp>
            <p:nvSpPr>
              <p:cNvPr id="214" name="Rectangle 790"/>
              <p:cNvSpPr/>
              <p:nvPr/>
            </p:nvSpPr>
            <p:spPr>
              <a:xfrm>
                <a:off x="9953402" y="8126769"/>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File</a:t>
                </a:r>
              </a:p>
            </p:txBody>
          </p:sp>
          <p:sp>
            <p:nvSpPr>
              <p:cNvPr id="215" name="Rectangle 791"/>
              <p:cNvSpPr/>
              <p:nvPr/>
            </p:nvSpPr>
            <p:spPr>
              <a:xfrm>
                <a:off x="11518553" y="8143761"/>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Blob</a:t>
                </a:r>
              </a:p>
            </p:txBody>
          </p:sp>
          <p:sp>
            <p:nvSpPr>
              <p:cNvPr id="216" name="Rectangle 792"/>
              <p:cNvSpPr/>
              <p:nvPr/>
            </p:nvSpPr>
            <p:spPr>
              <a:xfrm>
                <a:off x="9953402" y="9028776"/>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백업</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7" name="Rectangle 793"/>
              <p:cNvSpPr/>
              <p:nvPr/>
            </p:nvSpPr>
            <p:spPr>
              <a:xfrm>
                <a:off x="11518553" y="9045768"/>
                <a:ext cx="1440000" cy="360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ko-KR" altLang="en-US"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스토어심플</a:t>
                </a:r>
                <a:endPar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endParaRPr>
              </a:p>
            </p:txBody>
          </p:sp>
          <p:sp>
            <p:nvSpPr>
              <p:cNvPr id="218" name="Rectangle 794"/>
              <p:cNvSpPr/>
              <p:nvPr/>
            </p:nvSpPr>
            <p:spPr>
              <a:xfrm>
                <a:off x="13081205" y="9044596"/>
                <a:ext cx="1440000" cy="360000"/>
              </a:xfrm>
              <a:prstGeom prst="rect">
                <a:avLst/>
              </a:prstGeom>
              <a:solidFill>
                <a:sysClr val="window" lastClr="FFFFFF"/>
              </a:solidFill>
              <a:ln w="3175" cap="flat" cmpd="sng" algn="ctr">
                <a:noFill/>
                <a:prstDash val="solid"/>
                <a:miter lim="800000"/>
              </a:ln>
              <a:effectLst/>
            </p:spPr>
            <p:txBody>
              <a:bodyPr lIns="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Import/Export</a:t>
                </a:r>
              </a:p>
            </p:txBody>
          </p:sp>
          <p:pic>
            <p:nvPicPr>
              <p:cNvPr id="219" name="Picture 795"/>
              <p:cNvPicPr>
                <a:picLocks noChangeAspect="1"/>
              </p:cNvPicPr>
              <p:nvPr/>
            </p:nvPicPr>
            <p:blipFill>
              <a:blip r:embed="rId32"/>
              <a:stretch>
                <a:fillRect/>
              </a:stretch>
            </p:blipFill>
            <p:spPr>
              <a:xfrm>
                <a:off x="11639655" y="9090188"/>
                <a:ext cx="302148" cy="267991"/>
              </a:xfrm>
              <a:prstGeom prst="rect">
                <a:avLst/>
              </a:prstGeom>
            </p:spPr>
          </p:pic>
          <p:pic>
            <p:nvPicPr>
              <p:cNvPr id="220" name="Picture 796"/>
              <p:cNvPicPr>
                <a:picLocks noChangeAspect="1"/>
              </p:cNvPicPr>
              <p:nvPr/>
            </p:nvPicPr>
            <p:blipFill>
              <a:blip r:embed="rId33"/>
              <a:stretch>
                <a:fillRect/>
              </a:stretch>
            </p:blipFill>
            <p:spPr>
              <a:xfrm>
                <a:off x="11647853" y="8200986"/>
                <a:ext cx="293949" cy="261654"/>
              </a:xfrm>
              <a:prstGeom prst="rect">
                <a:avLst/>
              </a:prstGeom>
            </p:spPr>
          </p:pic>
          <p:sp>
            <p:nvSpPr>
              <p:cNvPr id="221" name="Rectangle 797"/>
              <p:cNvSpPr/>
              <p:nvPr/>
            </p:nvSpPr>
            <p:spPr>
              <a:xfrm>
                <a:off x="13081205" y="8325126"/>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Premium Disk</a:t>
                </a:r>
              </a:p>
            </p:txBody>
          </p:sp>
          <p:sp>
            <p:nvSpPr>
              <p:cNvPr id="222" name="Rectangle 798"/>
              <p:cNvSpPr/>
              <p:nvPr/>
            </p:nvSpPr>
            <p:spPr>
              <a:xfrm>
                <a:off x="13081205" y="8014125"/>
                <a:ext cx="1440000" cy="288000"/>
              </a:xfrm>
              <a:prstGeom prst="rect">
                <a:avLst/>
              </a:prstGeom>
              <a:solidFill>
                <a:sysClr val="window" lastClr="FFFFFF"/>
              </a:solidFill>
              <a:ln w="3175" cap="flat" cmpd="sng" algn="ctr">
                <a:noFill/>
                <a:prstDash val="solid"/>
                <a:miter lim="800000"/>
              </a:ln>
              <a:effectLst/>
            </p:spPr>
            <p:txBody>
              <a:bodyPr lIns="243000" tIns="0" rIns="0" bIns="0" rtlCol="0" anchor="ctr"/>
              <a:lstStyle/>
              <a:p>
                <a:pPr algn="ctr" defTabSz="308632" latinLnBrk="0">
                  <a:defRPr/>
                </a:pPr>
                <a:r>
                  <a:rPr lang="en-US" altLang="ko-KR" sz="709" kern="0" dirty="0">
                    <a:ln>
                      <a:solidFill>
                        <a:prstClr val="black">
                          <a:lumMod val="50000"/>
                          <a:lumOff val="50000"/>
                          <a:alpha val="0"/>
                        </a:prstClr>
                      </a:solidFill>
                    </a:ln>
                    <a:solidFill>
                      <a:prstClr val="black"/>
                    </a:solidFill>
                    <a:latin typeface="Segoe UI" panose="020B0502040204020203" pitchFamily="34" charset="0"/>
                    <a:ea typeface="맑은 고딕" panose="020B0503020000020004" pitchFamily="50" charset="-127"/>
                    <a:cs typeface="Segoe UI" panose="020B0502040204020203" pitchFamily="34" charset="0"/>
                  </a:rPr>
                  <a:t>Standard Disk</a:t>
                </a:r>
              </a:p>
            </p:txBody>
          </p:sp>
          <p:pic>
            <p:nvPicPr>
              <p:cNvPr id="223" name="Picture 799"/>
              <p:cNvPicPr>
                <a:picLocks noChangeAspect="1"/>
              </p:cNvPicPr>
              <p:nvPr/>
            </p:nvPicPr>
            <p:blipFill>
              <a:blip r:embed="rId34"/>
              <a:stretch>
                <a:fillRect/>
              </a:stretch>
            </p:blipFill>
            <p:spPr>
              <a:xfrm>
                <a:off x="13211240" y="8045101"/>
                <a:ext cx="205116" cy="245678"/>
              </a:xfrm>
              <a:prstGeom prst="rect">
                <a:avLst/>
              </a:prstGeom>
            </p:spPr>
          </p:pic>
          <p:pic>
            <p:nvPicPr>
              <p:cNvPr id="224" name="Picture 800"/>
              <p:cNvPicPr>
                <a:picLocks noChangeAspect="1"/>
              </p:cNvPicPr>
              <p:nvPr/>
            </p:nvPicPr>
            <p:blipFill>
              <a:blip r:embed="rId34"/>
              <a:stretch>
                <a:fillRect/>
              </a:stretch>
            </p:blipFill>
            <p:spPr>
              <a:xfrm>
                <a:off x="13214294" y="8353245"/>
                <a:ext cx="205116" cy="245678"/>
              </a:xfrm>
              <a:prstGeom prst="rect">
                <a:avLst/>
              </a:prstGeom>
            </p:spPr>
          </p:pic>
        </p:grpSp>
        <p:pic>
          <p:nvPicPr>
            <p:cNvPr id="205" name="Picture 781"/>
            <p:cNvPicPr>
              <a:picLocks noChangeAspect="1"/>
            </p:cNvPicPr>
            <p:nvPr/>
          </p:nvPicPr>
          <p:blipFill>
            <a:blip r:embed="rId35"/>
            <a:stretch>
              <a:fillRect/>
            </a:stretch>
          </p:blipFill>
          <p:spPr>
            <a:xfrm>
              <a:off x="10088206" y="9081003"/>
              <a:ext cx="289575" cy="257760"/>
            </a:xfrm>
            <a:prstGeom prst="rect">
              <a:avLst/>
            </a:prstGeom>
          </p:spPr>
        </p:pic>
        <p:pic>
          <p:nvPicPr>
            <p:cNvPr id="206" name="Picture 782"/>
            <p:cNvPicPr>
              <a:picLocks noChangeAspect="1"/>
            </p:cNvPicPr>
            <p:nvPr/>
          </p:nvPicPr>
          <p:blipFill>
            <a:blip r:embed="rId36"/>
            <a:stretch>
              <a:fillRect/>
            </a:stretch>
          </p:blipFill>
          <p:spPr>
            <a:xfrm>
              <a:off x="10063685" y="8173205"/>
              <a:ext cx="314095" cy="275218"/>
            </a:xfrm>
            <a:prstGeom prst="rect">
              <a:avLst/>
            </a:prstGeom>
          </p:spPr>
        </p:pic>
      </p:grpSp>
      <p:sp>
        <p:nvSpPr>
          <p:cNvPr id="225" name="TextBox 224">
            <a:extLst>
              <a:ext uri="{FF2B5EF4-FFF2-40B4-BE49-F238E27FC236}">
                <a16:creationId xmlns:a16="http://schemas.microsoft.com/office/drawing/2014/main" id="{68D47819-0A3D-46C9-88EB-78F599FD25EE}"/>
              </a:ext>
            </a:extLst>
          </p:cNvPr>
          <p:cNvSpPr txBox="1"/>
          <p:nvPr/>
        </p:nvSpPr>
        <p:spPr>
          <a:xfrm>
            <a:off x="662839" y="2602019"/>
            <a:ext cx="3075625"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App Services</a:t>
            </a:r>
            <a:r>
              <a:rPr lang="en-US" altLang="ko-KR" b="1" dirty="0">
                <a:solidFill>
                  <a:schemeClr val="bg1"/>
                </a:solidFill>
              </a:rPr>
              <a:t> - PaaS</a:t>
            </a:r>
            <a:endParaRPr lang="ko-KR" altLang="en-US" b="1" dirty="0">
              <a:solidFill>
                <a:schemeClr val="bg1"/>
              </a:solidFill>
            </a:endParaRPr>
          </a:p>
        </p:txBody>
      </p:sp>
      <p:sp>
        <p:nvSpPr>
          <p:cNvPr id="226" name="TextBox 225">
            <a:extLst>
              <a:ext uri="{FF2B5EF4-FFF2-40B4-BE49-F238E27FC236}">
                <a16:creationId xmlns:a16="http://schemas.microsoft.com/office/drawing/2014/main" id="{3A9BA530-D356-4438-B508-DF6CB234980C}"/>
              </a:ext>
            </a:extLst>
          </p:cNvPr>
          <p:cNvSpPr txBox="1"/>
          <p:nvPr/>
        </p:nvSpPr>
        <p:spPr>
          <a:xfrm>
            <a:off x="668201" y="5127106"/>
            <a:ext cx="3176011" cy="369332"/>
          </a:xfrm>
          <a:prstGeom prst="rect">
            <a:avLst/>
          </a:prstGeom>
          <a:noFill/>
        </p:spPr>
        <p:txBody>
          <a:bodyPr wrap="square" rtlCol="0">
            <a:spAutoFit/>
          </a:bodyPr>
          <a:lstStyle/>
          <a:p>
            <a:r>
              <a:rPr lang="en-US" altLang="ko-KR" b="1" dirty="0">
                <a:solidFill>
                  <a:schemeClr val="bg1"/>
                </a:solidFill>
              </a:rPr>
              <a:t>Azure </a:t>
            </a:r>
            <a:r>
              <a:rPr lang="en-US" altLang="ko-KR" b="1" dirty="0">
                <a:solidFill>
                  <a:schemeClr val="accent4"/>
                </a:solidFill>
              </a:rPr>
              <a:t>Data Services</a:t>
            </a:r>
            <a:r>
              <a:rPr lang="en-US" altLang="ko-KR" b="1" dirty="0">
                <a:solidFill>
                  <a:schemeClr val="bg1"/>
                </a:solidFill>
              </a:rPr>
              <a:t> - </a:t>
            </a:r>
            <a:r>
              <a:rPr lang="en-US" altLang="ko-KR" b="1" dirty="0" err="1">
                <a:solidFill>
                  <a:schemeClr val="bg1"/>
                </a:solidFill>
              </a:rPr>
              <a:t>DaaS</a:t>
            </a:r>
            <a:endParaRPr lang="ko-KR" altLang="en-US" b="1" dirty="0">
              <a:solidFill>
                <a:schemeClr val="bg1"/>
              </a:solidFill>
            </a:endParaRPr>
          </a:p>
        </p:txBody>
      </p:sp>
      <p:cxnSp>
        <p:nvCxnSpPr>
          <p:cNvPr id="228" name="직선 연결선 227">
            <a:extLst>
              <a:ext uri="{FF2B5EF4-FFF2-40B4-BE49-F238E27FC236}">
                <a16:creationId xmlns:a16="http://schemas.microsoft.com/office/drawing/2014/main" id="{661FD4BD-6EE6-4070-B434-AFAF2781877C}"/>
              </a:ext>
            </a:extLst>
          </p:cNvPr>
          <p:cNvCxnSpPr/>
          <p:nvPr/>
        </p:nvCxnSpPr>
        <p:spPr>
          <a:xfrm>
            <a:off x="4123026" y="4372946"/>
            <a:ext cx="6434554"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430220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7E613C-4C7B-4FE5-84E3-D4AB8BBAC817}"/>
              </a:ext>
            </a:extLst>
          </p:cNvPr>
          <p:cNvSpPr>
            <a:spLocks noGrp="1"/>
          </p:cNvSpPr>
          <p:nvPr>
            <p:ph type="title"/>
          </p:nvPr>
        </p:nvSpPr>
        <p:spPr/>
        <p:txBody>
          <a:bodyPr/>
          <a:lstStyle/>
          <a:p>
            <a:r>
              <a:rPr lang="en-US" altLang="ko-KR" dirty="0"/>
              <a:t>All about Azure</a:t>
            </a:r>
            <a:endParaRPr lang="ko-KR" altLang="en-US" dirty="0"/>
          </a:p>
        </p:txBody>
      </p:sp>
      <p:sp>
        <p:nvSpPr>
          <p:cNvPr id="3" name="TextBox 2">
            <a:extLst>
              <a:ext uri="{FF2B5EF4-FFF2-40B4-BE49-F238E27FC236}">
                <a16:creationId xmlns:a16="http://schemas.microsoft.com/office/drawing/2014/main" id="{B88CF534-BF07-42F9-827E-9A6A1B2B8FE1}"/>
              </a:ext>
            </a:extLst>
          </p:cNvPr>
          <p:cNvSpPr txBox="1"/>
          <p:nvPr/>
        </p:nvSpPr>
        <p:spPr>
          <a:xfrm>
            <a:off x="755073" y="3317133"/>
            <a:ext cx="10355572" cy="1015663"/>
          </a:xfrm>
          <a:prstGeom prst="rect">
            <a:avLst/>
          </a:prstGeom>
          <a:noFill/>
        </p:spPr>
        <p:txBody>
          <a:bodyPr wrap="square" rtlCol="0">
            <a:spAutoFit/>
          </a:bodyPr>
          <a:lstStyle/>
          <a:p>
            <a:r>
              <a:rPr lang="en-US" altLang="ko-KR" sz="6000" b="1" dirty="0">
                <a:solidFill>
                  <a:schemeClr val="accent1"/>
                </a:solidFill>
              </a:rPr>
              <a:t>Full Managed App</a:t>
            </a:r>
            <a:r>
              <a:rPr lang="ko-KR" altLang="en-US" sz="6000" b="1" dirty="0">
                <a:solidFill>
                  <a:schemeClr val="accent1"/>
                </a:solidFill>
              </a:rPr>
              <a:t> </a:t>
            </a:r>
            <a:r>
              <a:rPr lang="en-US" altLang="ko-KR" sz="6000" b="1" dirty="0">
                <a:solidFill>
                  <a:schemeClr val="accent1"/>
                </a:solidFill>
              </a:rPr>
              <a:t>Services!</a:t>
            </a:r>
            <a:endParaRPr lang="ko-KR" altLang="en-US" sz="6000" b="1" dirty="0">
              <a:solidFill>
                <a:schemeClr val="accent1"/>
              </a:solidFill>
            </a:endParaRPr>
          </a:p>
        </p:txBody>
      </p:sp>
    </p:spTree>
    <p:extLst>
      <p:ext uri="{BB962C8B-B14F-4D97-AF65-F5344CB8AC3E}">
        <p14:creationId xmlns:p14="http://schemas.microsoft.com/office/powerpoint/2010/main" val="30885682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645FBF76-30C6-46DB-9DA7-BB9AAED9D85F}"/>
              </a:ext>
            </a:extLst>
          </p:cNvPr>
          <p:cNvSpPr/>
          <p:nvPr/>
        </p:nvSpPr>
        <p:spPr>
          <a:xfrm>
            <a:off x="3941069" y="3929739"/>
            <a:ext cx="8250929"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1" name="직사각형 20"/>
          <p:cNvSpPr/>
          <p:nvPr/>
        </p:nvSpPr>
        <p:spPr>
          <a:xfrm>
            <a:off x="2418926" y="1410613"/>
            <a:ext cx="9773073" cy="2398989"/>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66" name="Text Placeholder 4"/>
          <p:cNvSpPr txBox="1">
            <a:spLocks/>
          </p:cNvSpPr>
          <p:nvPr/>
        </p:nvSpPr>
        <p:spPr>
          <a:xfrm>
            <a:off x="2595287" y="1814876"/>
            <a:ext cx="8193939" cy="1436083"/>
          </a:xfrm>
          <a:prstGeom prst="rect">
            <a:avLst/>
          </a:prstGeom>
        </p:spPr>
        <p:txBody>
          <a:bodyPr lIns="179285" rIns="179285" bIns="143428" numCol="2"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빠른 시장 진출</a:t>
            </a: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a:p>
            <a:pPr>
              <a:spcBef>
                <a:spcPts val="588"/>
              </a:spcBef>
              <a:buClr>
                <a:srgbClr val="FFFFFF"/>
              </a:buClr>
              <a:buFont typeface="Wingdings" panose="05000000000000000000" pitchFamily="2" charset="2"/>
              <a:buChar char="ü"/>
            </a:pPr>
            <a:r>
              <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DevOps </a:t>
            </a: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가속화</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통합된 도구와 프로세스</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낮은 위험 수용</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작게 시작한 후 쉽게 확장</a:t>
            </a:r>
            <a:endParaRPr lang="en-US" sz="2353"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재무적으로 보장되는 </a:t>
            </a:r>
            <a:r>
              <a:rPr lang="en-US" altLang="ko-KR"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SLA</a:t>
            </a:r>
            <a:endParaRPr lang="en-US" sz="2353"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70" name="Title 1"/>
          <p:cNvSpPr txBox="1">
            <a:spLocks/>
          </p:cNvSpPr>
          <p:nvPr/>
        </p:nvSpPr>
        <p:spPr>
          <a:xfrm>
            <a:off x="269241" y="247119"/>
            <a:ext cx="11654678" cy="720244"/>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ltLang="ko-KR" sz="4000" dirty="0">
                <a:solidFill>
                  <a:schemeClr val="bg1"/>
                </a:solidFill>
                <a:ea typeface="+mj-ea"/>
                <a:cs typeface="+mj-cs"/>
              </a:rPr>
              <a:t>Full</a:t>
            </a:r>
            <a:r>
              <a:rPr lang="ko-KR" altLang="en-US" sz="4000" dirty="0">
                <a:solidFill>
                  <a:schemeClr val="bg1"/>
                </a:solidFill>
                <a:ea typeface="+mj-ea"/>
                <a:cs typeface="+mj-cs"/>
              </a:rPr>
              <a:t> </a:t>
            </a:r>
            <a:r>
              <a:rPr lang="en-US" altLang="ko-KR" sz="4000" dirty="0">
                <a:solidFill>
                  <a:schemeClr val="bg1"/>
                </a:solidFill>
                <a:ea typeface="+mj-ea"/>
                <a:cs typeface="+mj-cs"/>
              </a:rPr>
              <a:t>Managed </a:t>
            </a:r>
            <a:r>
              <a:rPr lang="en-US" sz="4000" dirty="0">
                <a:solidFill>
                  <a:schemeClr val="bg1"/>
                </a:solidFill>
                <a:ea typeface="+mj-ea"/>
                <a:cs typeface="+mj-cs"/>
              </a:rPr>
              <a:t>App Services</a:t>
            </a:r>
            <a:endParaRPr sz="4000" dirty="0">
              <a:solidFill>
                <a:schemeClr val="bg1"/>
              </a:solidFill>
              <a:ea typeface="+mj-ea"/>
              <a:cs typeface="+mj-cs"/>
            </a:endParaRPr>
          </a:p>
        </p:txBody>
      </p:sp>
      <p:sp>
        <p:nvSpPr>
          <p:cNvPr id="2" name="Rectangle 1"/>
          <p:cNvSpPr/>
          <p:nvPr/>
        </p:nvSpPr>
        <p:spPr bwMode="auto">
          <a:xfrm>
            <a:off x="1" y="1410615"/>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7" name="Text Placeholder 4"/>
          <p:cNvSpPr txBox="1">
            <a:spLocks/>
          </p:cNvSpPr>
          <p:nvPr/>
        </p:nvSpPr>
        <p:spPr>
          <a:xfrm>
            <a:off x="4142775" y="4291446"/>
            <a:ext cx="7921071" cy="1953491"/>
          </a:xfrm>
          <a:prstGeom prst="rect">
            <a:avLst/>
          </a:prstGeom>
        </p:spPr>
        <p:txBody>
          <a:bodyPr lIns="179285" rIns="179285" bIns="143428" numCol="3" spcCol="274320">
            <a:noAutofit/>
          </a:bodyPr>
          <a:lst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온</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2000"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하이브리드</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사용자 지정 혹은 템플릿 기반 솔루션</a:t>
            </a:r>
            <a:endParaRPr lang="en-US" sz="200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내장된 탄력적 규모</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로드 </a:t>
            </a: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밸런싱</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DR</a:t>
            </a: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다중 언어 지원</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버저닝</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롤백</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보안 서비스</a:t>
            </a:r>
            <a:endPar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a:spcBef>
                <a:spcPts val="588"/>
              </a:spcBef>
              <a:buClr>
                <a:srgbClr val="FFFFFF"/>
              </a:buClr>
              <a:buFont typeface="Wingdings" panose="05000000000000000000" pitchFamily="2" charset="2"/>
              <a:buChar char="ü"/>
            </a:pP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모니터링 </a:t>
            </a:r>
            <a:r>
              <a:rPr lang="en-US" altLang="ko-KR"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&amp; </a:t>
            </a:r>
            <a:r>
              <a:rPr lang="ko-KR" alt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관리</a:t>
            </a:r>
            <a:endParaRPr lang="en-US" sz="200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8" name="TextBox 67"/>
          <p:cNvSpPr txBox="1"/>
          <p:nvPr/>
        </p:nvSpPr>
        <p:spPr>
          <a:xfrm>
            <a:off x="269241" y="2164847"/>
            <a:ext cx="2755809"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0" name="Rectangle 19"/>
          <p:cNvSpPr/>
          <p:nvPr/>
        </p:nvSpPr>
        <p:spPr bwMode="auto">
          <a:xfrm>
            <a:off x="1522144" y="3929739"/>
            <a:ext cx="2418925" cy="2398987"/>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69" name="TextBox 68"/>
          <p:cNvSpPr txBox="1"/>
          <p:nvPr/>
        </p:nvSpPr>
        <p:spPr>
          <a:xfrm>
            <a:off x="1678027" y="4817306"/>
            <a:ext cx="2861343" cy="623853"/>
          </a:xfrm>
          <a:prstGeom prst="rect">
            <a:avLst/>
          </a:prstGeom>
          <a:noFill/>
        </p:spPr>
        <p:txBody>
          <a:bodyPr vert="horz" wrap="square" lIns="179285" tIns="143428" rIns="179285" bIns="143428"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a:defRPr/>
            </a:pP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기술적</a:t>
            </a:r>
            <a: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r>
            <a:br>
              <a:rPr lang="en-US" altLang="ko-KR"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br>
            <a:r>
              <a:rPr lang="ko-KR" alt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이점</a:t>
            </a:r>
            <a:endParaRPr lang="en-US" sz="2745" b="0"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10108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500"/>
                                        <p:tgtEl>
                                          <p:spTgt spid="67"/>
                                        </p:tgtEl>
                                      </p:cBhvr>
                                    </p:animEffect>
                                  </p:childTnLst>
                                </p:cTn>
                              </p:par>
                              <p:par>
                                <p:cTn id="17" presetID="2" presetClass="entr" presetSubtype="4" fill="hold" grpId="0" nodeType="withEffect">
                                  <p:stCondLst>
                                    <p:cond delay="1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2" grpId="0" animBg="1"/>
      <p:bldP spid="67" grpId="0"/>
      <p:bldP spid="68" grpId="0"/>
      <p:bldP spid="20" grpId="0" animBg="1"/>
      <p:bldP spid="6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4" name="Title 3"/>
          <p:cNvSpPr>
            <a:spLocks noGrp="1"/>
          </p:cNvSpPr>
          <p:nvPr>
            <p:ph type="title"/>
          </p:nvPr>
        </p:nvSpPr>
        <p:spPr>
          <a:xfrm>
            <a:off x="256308" y="285282"/>
            <a:ext cx="11689773" cy="618548"/>
          </a:xfrm>
        </p:spPr>
        <p:txBody>
          <a:bodyPr>
            <a:normAutofit/>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웹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SaaS</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와 온</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t>
            </a:r>
            <a:r>
              <a:rPr lang="ko-KR" altLang="en-US"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API </a:t>
            </a: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앱</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API</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16">
                <a:defRPr/>
              </a:pPr>
              <a:endParaRPr lang="en-US" sz="1765" kern="0" dirty="0">
                <a:solidFill>
                  <a:srgbClr val="FFFFFF"/>
                </a:solidFill>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8"/>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defTabSz="914102" fontAlgn="base">
              <a:spcBef>
                <a:spcPct val="0"/>
              </a:spcBef>
              <a:spcAft>
                <a:spcPct val="0"/>
              </a:spcAft>
              <a:defRPr/>
            </a:pPr>
            <a:r>
              <a:rPr lang="ko-KR" alt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rPr>
              <a:t>기능</a:t>
            </a:r>
            <a:endParaRPr lang="en-US" sz="1961" kern="0" dirty="0">
              <a:gradFill>
                <a:gsLst>
                  <a:gs pos="0">
                    <a:srgbClr val="FFFFFF"/>
                  </a:gs>
                  <a:gs pos="100000">
                    <a:srgbClr val="FFFFFF"/>
                  </a:gs>
                </a:gsLst>
                <a:lin ang="5400000" scaled="0"/>
              </a:gradFill>
              <a:latin typeface="Segoe UI Semibold" panose="020B0702040204020203" pitchFamily="34" charset="0"/>
              <a:ea typeface="서울남산체 B" panose="02020603020101020101" pitchFamily="18" charset="-127"/>
              <a:cs typeface="Segoe UI Semibold" panose="020B0702040204020203" pitchFamily="34" charset="0"/>
            </a:endParaRPr>
          </a:p>
          <a:p>
            <a:pPr defTabSz="914102" fontAlgn="base">
              <a:spcBef>
                <a:spcPct val="0"/>
              </a:spcBef>
              <a:spcAft>
                <a:spcPct val="0"/>
              </a:spcAft>
              <a:defRPr/>
            </a:pPr>
            <a:endParaRPr lang="en-US" sz="1961"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lang="en-US" altLang="ko-KR" sz="1568" kern="0" dirty="0" err="1">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serverless</a:t>
            </a:r>
            <a:r>
              <a:rPr lang="en-US" altLang="ko-KR"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r>
              <a:rPr lang="ko-KR" alt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endParaRPr>
          </a:p>
          <a:p>
            <a:pPr defTabSz="914102" fontAlgn="base">
              <a:spcBef>
                <a:spcPct val="0"/>
              </a:spcBef>
              <a:spcAft>
                <a:spcPct val="0"/>
              </a:spcAft>
              <a:defRPr/>
            </a:pPr>
            <a:r>
              <a:rPr lang="en-US" sz="1568" kern="0" dirty="0">
                <a:gradFill>
                  <a:gsLst>
                    <a:gs pos="0">
                      <a:srgbClr val="FFFFFF"/>
                    </a:gs>
                    <a:gs pos="100000">
                      <a:srgbClr val="FFFFFF"/>
                    </a:gs>
                  </a:gsLst>
                  <a:lin ang="5400000" scaled="0"/>
                </a:gradFill>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5933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normAutofit fontScale="90000"/>
          </a:bodyPr>
          <a:lstStyle/>
          <a:p>
            <a:r>
              <a:rPr lang="en-US" altLang="ko-KR" dirty="0" smtClean="0"/>
              <a:t>Azure</a:t>
            </a:r>
            <a:r>
              <a:rPr lang="ko-KR" altLang="en-US" dirty="0" smtClean="0"/>
              <a:t> </a:t>
            </a:r>
            <a:r>
              <a:rPr lang="ko-KR" altLang="en-US" dirty="0" err="1" smtClean="0"/>
              <a:t>체험계정</a:t>
            </a:r>
            <a:endParaRPr lang="ko-KR" altLang="en-US" dirty="0"/>
          </a:p>
        </p:txBody>
      </p:sp>
      <p:sp>
        <p:nvSpPr>
          <p:cNvPr id="6" name="내용 개체 틀 5"/>
          <p:cNvSpPr>
            <a:spLocks noGrp="1"/>
          </p:cNvSpPr>
          <p:nvPr>
            <p:ph sz="quarter" idx="10"/>
          </p:nvPr>
        </p:nvSpPr>
        <p:spPr/>
        <p:txBody>
          <a:bodyPr/>
          <a:lstStyle/>
          <a:p>
            <a:r>
              <a:rPr lang="en-US" altLang="ko-KR" dirty="0"/>
              <a:t>https://azure.microsoft.com/ko-kr/free/</a:t>
            </a:r>
            <a:endParaRPr lang="ko-KR" altLang="en-US" dirty="0"/>
          </a:p>
        </p:txBody>
      </p:sp>
      <p:pic>
        <p:nvPicPr>
          <p:cNvPr id="5" name="그림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52857" y="1464040"/>
            <a:ext cx="6620350" cy="5490511"/>
          </a:xfrm>
          <a:prstGeom prst="rect">
            <a:avLst/>
          </a:prstGeom>
        </p:spPr>
      </p:pic>
    </p:spTree>
    <p:extLst>
      <p:ext uri="{BB962C8B-B14F-4D97-AF65-F5344CB8AC3E}">
        <p14:creationId xmlns:p14="http://schemas.microsoft.com/office/powerpoint/2010/main" val="10544049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446383" y="222984"/>
            <a:ext cx="7367797" cy="588515"/>
          </a:xfrm>
        </p:spPr>
        <p:txBody>
          <a:bodyPr>
            <a:normAutofit fontScale="90000"/>
          </a:bodyPr>
          <a:lstStyle/>
          <a:p>
            <a:r>
              <a:rPr lang="en-US" altLang="ko-KR" dirty="0"/>
              <a:t/>
            </a:r>
            <a:br>
              <a:rPr lang="en-US" altLang="ko-KR" dirty="0"/>
            </a:br>
            <a:r>
              <a:rPr lang="ko-KR" altLang="en-US" dirty="0" smtClean="0"/>
              <a:t>한</a:t>
            </a:r>
            <a:r>
              <a:rPr lang="ko-KR" altLang="en-US" dirty="0"/>
              <a:t> 달 후 </a:t>
            </a:r>
            <a:r>
              <a:rPr lang="ko-KR" altLang="en-US" dirty="0" err="1"/>
              <a:t>학생계정</a:t>
            </a:r>
            <a:r>
              <a:rPr lang="ko-KR" altLang="en-US" dirty="0"/>
              <a:t> </a:t>
            </a:r>
            <a:r>
              <a:rPr lang="ko-KR" altLang="en-US" dirty="0" smtClean="0"/>
              <a:t>사용시</a:t>
            </a:r>
            <a:endParaRPr lang="ko-KR" altLang="en-US" dirty="0"/>
          </a:p>
        </p:txBody>
      </p:sp>
      <p:sp>
        <p:nvSpPr>
          <p:cNvPr id="3" name="내용 개체 틀 2"/>
          <p:cNvSpPr>
            <a:spLocks noGrp="1"/>
          </p:cNvSpPr>
          <p:nvPr>
            <p:ph sz="quarter" idx="10"/>
          </p:nvPr>
        </p:nvSpPr>
        <p:spPr/>
        <p:txBody>
          <a:bodyPr/>
          <a:lstStyle/>
          <a:p>
            <a:r>
              <a:rPr lang="en-US" altLang="ko-KR" dirty="0" smtClean="0"/>
              <a:t>azure </a:t>
            </a:r>
            <a:r>
              <a:rPr lang="ko-KR" altLang="en-US" dirty="0"/>
              <a:t>학생용</a:t>
            </a:r>
            <a:r>
              <a:rPr lang="en-US" altLang="ko-KR" dirty="0"/>
              <a:t>'</a:t>
            </a:r>
            <a:r>
              <a:rPr lang="ko-KR" altLang="en-US" dirty="0" smtClean="0"/>
              <a:t>계정 </a:t>
            </a:r>
            <a:r>
              <a:rPr lang="en-US" altLang="ko-KR" dirty="0" smtClean="0"/>
              <a:t>‘</a:t>
            </a:r>
          </a:p>
          <a:p>
            <a:pPr lvl="1">
              <a:buFont typeface="Wingdings" panose="05000000000000000000" pitchFamily="2" charset="2"/>
              <a:buChar char="ü"/>
            </a:pPr>
            <a:r>
              <a:rPr lang="ko-KR" altLang="en-US" dirty="0" err="1"/>
              <a:t>신라대</a:t>
            </a:r>
            <a:r>
              <a:rPr lang="ko-KR" altLang="en-US" dirty="0"/>
              <a:t> 이메일로 로그인 </a:t>
            </a:r>
            <a:r>
              <a:rPr lang="en-US" altLang="ko-KR" dirty="0"/>
              <a:t>&gt; </a:t>
            </a:r>
            <a:endParaRPr lang="ko-KR" altLang="en-US" dirty="0"/>
          </a:p>
          <a:p>
            <a:pPr lvl="1">
              <a:buFont typeface="Wingdings" panose="05000000000000000000" pitchFamily="2" charset="2"/>
              <a:buChar char="ü"/>
            </a:pPr>
            <a:r>
              <a:rPr lang="ko-KR" altLang="en-US" dirty="0" err="1"/>
              <a:t>열쇠모양</a:t>
            </a:r>
            <a:r>
              <a:rPr lang="ko-KR" altLang="en-US" dirty="0"/>
              <a:t> 아이콘 </a:t>
            </a:r>
            <a:r>
              <a:rPr lang="en-US" altLang="ko-KR" dirty="0"/>
              <a:t>'Subscriptions' </a:t>
            </a:r>
            <a:r>
              <a:rPr lang="ko-KR" altLang="en-US" dirty="0"/>
              <a:t>클릭 </a:t>
            </a:r>
            <a:r>
              <a:rPr lang="en-US" altLang="ko-KR" dirty="0"/>
              <a:t>&gt; 'add' </a:t>
            </a:r>
            <a:r>
              <a:rPr lang="ko-KR" altLang="en-US" dirty="0"/>
              <a:t>버튼 클릭 </a:t>
            </a:r>
            <a:r>
              <a:rPr lang="en-US" altLang="ko-KR" dirty="0"/>
              <a:t>&gt; 'Azure for Students' </a:t>
            </a:r>
            <a:r>
              <a:rPr lang="ko-KR" altLang="en-US" dirty="0"/>
              <a:t>칸에 </a:t>
            </a:r>
            <a:r>
              <a:rPr lang="en-US" altLang="ko-KR" dirty="0"/>
              <a:t>'Select offer'</a:t>
            </a:r>
            <a:r>
              <a:rPr lang="ko-KR" altLang="en-US" dirty="0"/>
              <a:t>버튼 </a:t>
            </a:r>
            <a:r>
              <a:rPr lang="ko-KR" altLang="en-US" dirty="0" smtClean="0"/>
              <a:t>클릭</a:t>
            </a:r>
            <a:r>
              <a:rPr lang="en-US" altLang="ko-KR" dirty="0" smtClean="0"/>
              <a:t>.</a:t>
            </a:r>
            <a:endParaRPr lang="ko-KR" altLang="en-US" dirty="0"/>
          </a:p>
          <a:p>
            <a:pPr>
              <a:buFont typeface="Wingdings" panose="05000000000000000000" pitchFamily="2" charset="2"/>
              <a:buChar char="ü"/>
            </a:pPr>
            <a:endParaRPr lang="en-US" altLang="ko-KR" dirty="0" smtClean="0"/>
          </a:p>
          <a:p>
            <a:r>
              <a:rPr lang="en-US" altLang="ko-KR" dirty="0" smtClean="0"/>
              <a:t>azure </a:t>
            </a:r>
            <a:r>
              <a:rPr lang="ko-KR" altLang="en-US" dirty="0"/>
              <a:t>학생용 </a:t>
            </a:r>
            <a:r>
              <a:rPr lang="ko-KR" altLang="en-US" dirty="0" err="1"/>
              <a:t>스타터</a:t>
            </a:r>
            <a:r>
              <a:rPr lang="en-US" altLang="ko-KR" dirty="0"/>
              <a:t>'</a:t>
            </a:r>
            <a:r>
              <a:rPr lang="ko-KR" altLang="en-US" dirty="0"/>
              <a:t>계정 </a:t>
            </a:r>
            <a:endParaRPr lang="en-US" altLang="ko-KR" dirty="0" smtClean="0"/>
          </a:p>
          <a:p>
            <a:pPr lvl="1">
              <a:buFont typeface="Wingdings" panose="05000000000000000000" pitchFamily="2" charset="2"/>
              <a:buChar char="ü"/>
            </a:pPr>
            <a:r>
              <a:rPr lang="en-US" altLang="ko-KR" dirty="0"/>
              <a:t>storage account </a:t>
            </a:r>
            <a:r>
              <a:rPr lang="ko-KR" altLang="en-US" dirty="0"/>
              <a:t>등과 같은 사용할 수 없는 </a:t>
            </a:r>
            <a:r>
              <a:rPr lang="ko-KR" altLang="en-US" dirty="0" smtClean="0"/>
              <a:t>기능 있음 </a:t>
            </a:r>
            <a:endParaRPr lang="ko-KR" altLang="en-US" dirty="0"/>
          </a:p>
        </p:txBody>
      </p:sp>
    </p:spTree>
    <p:extLst>
      <p:ext uri="{BB962C8B-B14F-4D97-AF65-F5344CB8AC3E}">
        <p14:creationId xmlns:p14="http://schemas.microsoft.com/office/powerpoint/2010/main" val="1495144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6000" dirty="0" smtClean="0">
                <a:solidFill>
                  <a:prstClr val="black"/>
                </a:solidFill>
              </a:rPr>
              <a:t>Azure VM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a:bodyPr>
          <a:lstStyle/>
          <a:p>
            <a:pPr marL="342900" indent="-342900">
              <a:buFont typeface="Wingdings" panose="05000000000000000000" pitchFamily="2" charset="2"/>
              <a:buChar char="§"/>
            </a:pPr>
            <a:r>
              <a:rPr lang="en-US" altLang="ko-KR" sz="2800" dirty="0" smtClean="0"/>
              <a:t>Resource group</a:t>
            </a:r>
          </a:p>
          <a:p>
            <a:pPr marL="342900" indent="-342900">
              <a:buFont typeface="Wingdings" panose="05000000000000000000" pitchFamily="2" charset="2"/>
              <a:buChar char="§"/>
            </a:pPr>
            <a:r>
              <a:rPr lang="en-US" altLang="ko-KR" sz="2800" dirty="0" smtClean="0"/>
              <a:t>VM </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241083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r>
              <a:rPr lang="en-US" altLang="ko-KR" dirty="0" smtClean="0"/>
              <a:t>Azure VM</a:t>
            </a:r>
            <a:endParaRPr lang="ko-KR" altLang="en-US" dirty="0"/>
          </a:p>
        </p:txBody>
      </p:sp>
      <p:sp>
        <p:nvSpPr>
          <p:cNvPr id="4" name="내용 개체 틀 3"/>
          <p:cNvSpPr>
            <a:spLocks noGrp="1"/>
          </p:cNvSpPr>
          <p:nvPr>
            <p:ph sz="quarter" idx="10"/>
          </p:nvPr>
        </p:nvSpPr>
        <p:spPr/>
        <p:txBody>
          <a:bodyPr/>
          <a:lstStyle/>
          <a:p>
            <a:r>
              <a:rPr lang="en-US" altLang="ko-KR" dirty="0"/>
              <a:t>https://azure.microsoft.com/ko-kr/pricing/details/virtual-machines/series/</a:t>
            </a:r>
            <a:endParaRPr lang="ko-KR" altLang="en-US" dirty="0"/>
          </a:p>
        </p:txBody>
      </p:sp>
    </p:spTree>
    <p:extLst>
      <p:ext uri="{BB962C8B-B14F-4D97-AF65-F5344CB8AC3E}">
        <p14:creationId xmlns:p14="http://schemas.microsoft.com/office/powerpoint/2010/main" val="21281533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28378" y="1651636"/>
            <a:ext cx="8032550" cy="4888230"/>
          </a:xfrm>
        </p:spPr>
      </p:pic>
      <p:sp>
        <p:nvSpPr>
          <p:cNvPr id="2" name="Title 1"/>
          <p:cNvSpPr>
            <a:spLocks noGrp="1"/>
          </p:cNvSpPr>
          <p:nvPr>
            <p:ph type="title"/>
          </p:nvPr>
        </p:nvSpPr>
        <p:spPr/>
        <p:txBody>
          <a:bodyPr/>
          <a:lstStyle/>
          <a:p>
            <a:r>
              <a:rPr lang="ko-KR" altLang="en-US" smtClean="0"/>
              <a:t>웹 기반 서비스</a:t>
            </a:r>
            <a:r>
              <a:rPr lang="en-US" altLang="ko-KR" smtClean="0"/>
              <a:t>(SaaS)</a:t>
            </a:r>
            <a:r>
              <a:rPr lang="ko-KR" altLang="en-US" smtClean="0"/>
              <a:t>개발을 위한 </a:t>
            </a:r>
            <a:r>
              <a:rPr lang="en-US" altLang="ko-KR" smtClean="0"/>
              <a:t>DevOps </a:t>
            </a:r>
            <a:r>
              <a:rPr lang="ko-KR" altLang="en-US" smtClean="0"/>
              <a:t>워크샵</a:t>
            </a:r>
            <a:endParaRPr lang="ko-KR" altLang="en-US" dirty="0"/>
          </a:p>
        </p:txBody>
      </p:sp>
      <p:sp>
        <p:nvSpPr>
          <p:cNvPr id="3" name="Content Placeholder 2"/>
          <p:cNvSpPr>
            <a:spLocks noGrp="1"/>
          </p:cNvSpPr>
          <p:nvPr>
            <p:ph sz="quarter" idx="15"/>
          </p:nvPr>
        </p:nvSpPr>
        <p:spPr/>
        <p:txBody>
          <a:bodyPr/>
          <a:lstStyle/>
          <a:p>
            <a:r>
              <a:rPr lang="en-US" altLang="ko-KR" dirty="0" smtClean="0"/>
              <a:t>| DevOps </a:t>
            </a:r>
            <a:r>
              <a:rPr lang="ko-KR" altLang="en-US" dirty="0" smtClean="0"/>
              <a:t>워크샵 제공</a:t>
            </a:r>
            <a:endParaRPr lang="ko-KR" altLang="en-US" dirty="0"/>
          </a:p>
        </p:txBody>
      </p:sp>
      <p:sp>
        <p:nvSpPr>
          <p:cNvPr id="8" name="슬라이드 번호 개체 틀 7"/>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3821006-830A-4DC9-931C-0BF3622F5775}" type="slidenum">
              <a:rPr kumimoji="0" lang="ko-KR" altLang="en-US" sz="960" b="1" i="0" u="none" strike="noStrike" kern="1200" cap="none" spc="0" normalizeH="0" baseline="0" noProof="0" smtClean="0">
                <a:ln>
                  <a:noFill/>
                </a:ln>
                <a:solidFill>
                  <a:prstClr val="white"/>
                </a:solidFill>
                <a:effectLst/>
                <a:uLnTx/>
                <a:uFillTx/>
                <a:latin typeface="맑은 고딕" panose="020B0503020000020004" pitchFamily="50" charset="-127"/>
                <a:ea typeface="맑은 고딕" panose="020B0503020000020004" pitchFamily="50" charset="-127"/>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ko-KR" altLang="en-US" sz="960" b="1" i="0" u="none" strike="noStrike" kern="1200" cap="none" spc="0" normalizeH="0" baseline="0" noProof="0" dirty="0">
              <a:ln>
                <a:noFill/>
              </a:ln>
              <a:solidFill>
                <a:prstClr val="white"/>
              </a:solidFill>
              <a:effectLst/>
              <a:uLnTx/>
              <a:uFillTx/>
              <a:latin typeface="맑은 고딕" panose="020B0503020000020004" pitchFamily="50" charset="-127"/>
              <a:ea typeface="맑은 고딕" panose="020B0503020000020004" pitchFamily="50" charset="-127"/>
              <a:cs typeface="+mn-cs"/>
            </a:endParaRPr>
          </a:p>
        </p:txBody>
      </p:sp>
      <p:sp>
        <p:nvSpPr>
          <p:cNvPr id="16" name="텍스트 개체 틀 15"/>
          <p:cNvSpPr>
            <a:spLocks noGrp="1"/>
          </p:cNvSpPr>
          <p:nvPr>
            <p:ph type="body" sz="quarter" idx="13"/>
          </p:nvPr>
        </p:nvSpPr>
        <p:spPr/>
        <p:txBody>
          <a:bodyPr>
            <a:normAutofit fontScale="92500" lnSpcReduction="20000"/>
          </a:bodyPr>
          <a:lstStyle/>
          <a:p>
            <a:r>
              <a:rPr lang="en-US" altLang="ko-KR" dirty="0"/>
              <a:t>SILLA</a:t>
            </a:r>
          </a:p>
          <a:p>
            <a:r>
              <a:rPr lang="en-US" altLang="ko-KR" dirty="0"/>
              <a:t>UNIVERSITY</a:t>
            </a:r>
            <a:endParaRPr lang="ko-KR" altLang="en-US" dirty="0"/>
          </a:p>
        </p:txBody>
      </p:sp>
    </p:spTree>
    <p:extLst>
      <p:ext uri="{BB962C8B-B14F-4D97-AF65-F5344CB8AC3E}">
        <p14:creationId xmlns:p14="http://schemas.microsoft.com/office/powerpoint/2010/main" val="28004993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pPr algn="ctr"/>
            <a:r>
              <a:rPr lang="en-US" altLang="ko-KR" dirty="0" smtClean="0"/>
              <a:t>VM </a:t>
            </a:r>
            <a:endParaRPr lang="ko-KR" altLang="en-US" dirty="0"/>
          </a:p>
        </p:txBody>
      </p:sp>
      <p:sp>
        <p:nvSpPr>
          <p:cNvPr id="4" name="내용 개체 틀 3"/>
          <p:cNvSpPr>
            <a:spLocks noGrp="1"/>
          </p:cNvSpPr>
          <p:nvPr>
            <p:ph idx="1"/>
          </p:nvPr>
        </p:nvSpPr>
        <p:spPr/>
        <p:txBody>
          <a:bodyPr>
            <a:normAutofit/>
          </a:bodyPr>
          <a:lstStyle/>
          <a:p>
            <a:r>
              <a:rPr lang="en-US" altLang="ko" dirty="0" smtClean="0"/>
              <a:t>provides </a:t>
            </a:r>
            <a:r>
              <a:rPr lang="en-US" altLang="ko" dirty="0"/>
              <a:t>its own virtual hardware including </a:t>
            </a:r>
            <a:r>
              <a:rPr lang="en-US" altLang="ko" dirty="0" smtClean="0"/>
              <a:t>CPUs, </a:t>
            </a:r>
            <a:r>
              <a:rPr lang="en-US" altLang="ko" dirty="0"/>
              <a:t>memory, hard disk, </a:t>
            </a:r>
            <a:r>
              <a:rPr lang="en-US" altLang="ko" dirty="0" smtClean="0"/>
              <a:t>network </a:t>
            </a:r>
            <a:r>
              <a:rPr lang="en-US" altLang="ko" dirty="0"/>
              <a:t>interfaces and other devices</a:t>
            </a:r>
            <a:endParaRPr lang="ko" altLang="en-US" dirty="0"/>
          </a:p>
          <a:p>
            <a:r>
              <a:rPr lang="en-US" altLang="ko" dirty="0" smtClean="0"/>
              <a:t>IaaS</a:t>
            </a:r>
            <a:endParaRPr lang="ko" altLang="en-US" dirty="0"/>
          </a:p>
          <a:p>
            <a:r>
              <a:rPr lang="en-US" altLang="ko" dirty="0" smtClean="0"/>
              <a:t>can </a:t>
            </a:r>
            <a:r>
              <a:rPr lang="en-US" altLang="ko" dirty="0"/>
              <a:t>run any application/scenario</a:t>
            </a:r>
            <a:endParaRPr lang="ko" altLang="en-US" dirty="0"/>
          </a:p>
          <a:p>
            <a:pPr lvl="1"/>
            <a:r>
              <a:rPr lang="en-US" altLang="ko" dirty="0" smtClean="0"/>
              <a:t> </a:t>
            </a:r>
            <a:r>
              <a:rPr lang="en-US" altLang="ko" dirty="0"/>
              <a:t>web app &amp; web services,</a:t>
            </a:r>
            <a:endParaRPr lang="ko" altLang="en-US" dirty="0"/>
          </a:p>
          <a:p>
            <a:pPr lvl="1"/>
            <a:r>
              <a:rPr lang="en-US" altLang="ko" dirty="0"/>
              <a:t>databases, desktop </a:t>
            </a:r>
            <a:r>
              <a:rPr lang="en-US" altLang="ko" dirty="0" smtClean="0"/>
              <a:t>applications</a:t>
            </a:r>
            <a:endParaRPr lang="ko" altLang="en-US" dirty="0"/>
          </a:p>
        </p:txBody>
      </p:sp>
    </p:spTree>
    <p:extLst>
      <p:ext uri="{BB962C8B-B14F-4D97-AF65-F5344CB8AC3E}">
        <p14:creationId xmlns:p14="http://schemas.microsoft.com/office/powerpoint/2010/main" val="25428018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520" y="1368986"/>
            <a:ext cx="9568280" cy="4919080"/>
          </a:xfrm>
          <a:prstGeom prst="rect">
            <a:avLst/>
          </a:prstGeom>
        </p:spPr>
      </p:pic>
      <p:sp>
        <p:nvSpPr>
          <p:cNvPr id="5" name="TextBox 4"/>
          <p:cNvSpPr txBox="1"/>
          <p:nvPr/>
        </p:nvSpPr>
        <p:spPr>
          <a:xfrm>
            <a:off x="6526060" y="6550223"/>
            <a:ext cx="584130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3"/>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Virtualization</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194597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492659" y="6432647"/>
            <a:ext cx="569934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 </a:t>
            </a:r>
            <a:r>
              <a:rPr kumimoji="0" lang="en-US" altLang="ko" sz="1400" b="0" i="0" u="none" strike="noStrike" kern="1200" cap="none" spc="0" normalizeH="0" baseline="0" noProof="0" dirty="0">
                <a:ln>
                  <a:noFill/>
                </a:ln>
                <a:solidFill>
                  <a:srgbClr val="FF0000"/>
                </a:solidFill>
                <a:effectLst/>
                <a:uLnTx/>
                <a:uFillTx/>
                <a:latin typeface="Arial" panose="020B0604020202020204" pitchFamily="34" charset="0"/>
                <a:cs typeface="Arial" panose="020B0604020202020204" pitchFamily="34" charset="0"/>
                <a:hlinkClick r:id="rId2"/>
              </a:rPr>
              <a:t>https://www.youtube.com/watch?v=inaXkN2UrFE&amp;t=1255s </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707703" y="526093"/>
            <a:ext cx="463463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0" i="0" u="none" strike="noStrike" kern="1300" cap="none" spc="10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VM</a:t>
            </a:r>
            <a:endParaRPr kumimoji="0" lang="ko-KR" altLang="en-US" sz="3200" b="0" i="0" u="none" strike="noStrike" kern="1300" cap="none" spc="10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333" y="1650907"/>
            <a:ext cx="10307006" cy="4781739"/>
          </a:xfrm>
          <a:prstGeom prst="rect">
            <a:avLst/>
          </a:prstGeom>
        </p:spPr>
      </p:pic>
    </p:spTree>
    <p:extLst>
      <p:ext uri="{BB962C8B-B14F-4D97-AF65-F5344CB8AC3E}">
        <p14:creationId xmlns:p14="http://schemas.microsoft.com/office/powerpoint/2010/main" val="1455788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2116898" y="1698517"/>
            <a:ext cx="6789107" cy="4697260"/>
          </a:xfrm>
          <a:prstGeom prst="rect">
            <a:avLst/>
          </a:prstGeom>
          <a:solidFill>
            <a:schemeClr val="bg1"/>
          </a:solidFill>
          <a:ln w="2222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white"/>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직사각형 6"/>
          <p:cNvSpPr/>
          <p:nvPr/>
        </p:nvSpPr>
        <p:spPr>
          <a:xfrm>
            <a:off x="2718148" y="2517732"/>
            <a:ext cx="1665962" cy="2981194"/>
          </a:xfrm>
          <a:prstGeom prst="rect">
            <a:avLst/>
          </a:prstGeom>
          <a:solidFill>
            <a:schemeClr val="bg1"/>
          </a:solidFill>
          <a:ln w="2222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 name="직사각형 7"/>
          <p:cNvSpPr/>
          <p:nvPr/>
        </p:nvSpPr>
        <p:spPr>
          <a:xfrm>
            <a:off x="6450904" y="2517732"/>
            <a:ext cx="1678488" cy="13402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타원 8"/>
          <p:cNvSpPr/>
          <p:nvPr/>
        </p:nvSpPr>
        <p:spPr>
          <a:xfrm>
            <a:off x="6450904" y="4684734"/>
            <a:ext cx="1853852" cy="914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TextBox 9"/>
          <p:cNvSpPr txBox="1"/>
          <p:nvPr/>
        </p:nvSpPr>
        <p:spPr>
          <a:xfrm>
            <a:off x="2893512" y="5711868"/>
            <a:ext cx="16033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V-network</a:t>
            </a:r>
            <a:endParaRPr kumimoji="0" lang="ko-KR" altLang="en-US"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직사각형 10"/>
          <p:cNvSpPr/>
          <p:nvPr/>
        </p:nvSpPr>
        <p:spPr>
          <a:xfrm>
            <a:off x="2893512" y="3006247"/>
            <a:ext cx="1114817" cy="526093"/>
          </a:xfrm>
          <a:prstGeom prst="rect">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TextBox 12"/>
          <p:cNvSpPr txBox="1"/>
          <p:nvPr/>
        </p:nvSpPr>
        <p:spPr>
          <a:xfrm>
            <a:off x="2837145" y="3625933"/>
            <a:ext cx="14279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subnetwork</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 name="TextBox 13"/>
          <p:cNvSpPr txBox="1"/>
          <p:nvPr/>
        </p:nvSpPr>
        <p:spPr>
          <a:xfrm>
            <a:off x="3093929" y="4684734"/>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NSG</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 name="TextBox 14"/>
          <p:cNvSpPr txBox="1"/>
          <p:nvPr/>
        </p:nvSpPr>
        <p:spPr>
          <a:xfrm>
            <a:off x="6989523" y="2899961"/>
            <a:ext cx="7766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 name="TextBox 15"/>
          <p:cNvSpPr txBox="1"/>
          <p:nvPr/>
        </p:nvSpPr>
        <p:spPr>
          <a:xfrm>
            <a:off x="6883052" y="5711868"/>
            <a:ext cx="98955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Storage account</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직사각형 17"/>
          <p:cNvSpPr/>
          <p:nvPr/>
        </p:nvSpPr>
        <p:spPr>
          <a:xfrm>
            <a:off x="7377829" y="4008329"/>
            <a:ext cx="751563"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9" name="직사각형 18"/>
          <p:cNvSpPr/>
          <p:nvPr/>
        </p:nvSpPr>
        <p:spPr>
          <a:xfrm>
            <a:off x="5974915" y="4008329"/>
            <a:ext cx="908137" cy="501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TextBox 19"/>
          <p:cNvSpPr txBox="1"/>
          <p:nvPr/>
        </p:nvSpPr>
        <p:spPr>
          <a:xfrm>
            <a:off x="6150279" y="4171167"/>
            <a:ext cx="50104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OS</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p:cNvSpPr txBox="1"/>
          <p:nvPr/>
        </p:nvSpPr>
        <p:spPr>
          <a:xfrm>
            <a:off x="7540668" y="4171167"/>
            <a:ext cx="764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data</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직사각형 21"/>
          <p:cNvSpPr/>
          <p:nvPr/>
        </p:nvSpPr>
        <p:spPr>
          <a:xfrm>
            <a:off x="5649238" y="2899961"/>
            <a:ext cx="801666" cy="2816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3" name="TextBox 22"/>
          <p:cNvSpPr txBox="1"/>
          <p:nvPr/>
        </p:nvSpPr>
        <p:spPr>
          <a:xfrm>
            <a:off x="5680553" y="3159783"/>
            <a:ext cx="56367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NI</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5" name="직선 화살표 연결선 24"/>
          <p:cNvCxnSpPr/>
          <p:nvPr/>
        </p:nvCxnSpPr>
        <p:spPr>
          <a:xfrm flipV="1">
            <a:off x="3250504" y="1571831"/>
            <a:ext cx="0" cy="826718"/>
          </a:xfrm>
          <a:prstGeom prst="straightConnector1">
            <a:avLst/>
          </a:prstGeom>
          <a:ln w="22225" cmpd="sng">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893512" y="1202499"/>
            <a:ext cx="1490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RDP</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p:cNvSpPr txBox="1"/>
          <p:nvPr/>
        </p:nvSpPr>
        <p:spPr>
          <a:xfrm>
            <a:off x="4158641" y="6588690"/>
            <a:ext cx="283088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prstClr val="black"/>
                </a:solidFill>
                <a:effectLst/>
                <a:uLnTx/>
                <a:uFillTx/>
                <a:latin typeface="Segoe UI"/>
                <a:ea typeface="+mn-ea"/>
                <a:cs typeface="+mn-cs"/>
              </a:rPr>
              <a:t>RG: Resource Group</a:t>
            </a:r>
            <a:endParaRPr kumimoji="0" lang="ko-KR" altLang="en-US" sz="1800" b="1" i="0" u="none" strike="noStrike" kern="1200" cap="none" spc="0" normalizeH="0" baseline="0" noProof="0" dirty="0">
              <a:ln>
                <a:noFill/>
              </a:ln>
              <a:solidFill>
                <a:prstClr val="black"/>
              </a:solidFill>
              <a:effectLst/>
              <a:uLnTx/>
              <a:uFillTx/>
              <a:latin typeface="Segoe UI"/>
              <a:ea typeface="+mn-ea"/>
              <a:cs typeface="+mn-cs"/>
            </a:endParaRPr>
          </a:p>
        </p:txBody>
      </p:sp>
      <p:sp>
        <p:nvSpPr>
          <p:cNvPr id="30" name="오른쪽 화살표 29"/>
          <p:cNvSpPr/>
          <p:nvPr/>
        </p:nvSpPr>
        <p:spPr>
          <a:xfrm rot="10800000">
            <a:off x="4496844" y="3006247"/>
            <a:ext cx="1014607" cy="78380"/>
          </a:xfrm>
          <a:prstGeom prst="rightArrow">
            <a:avLst/>
          </a:prstGeom>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30"/>
          <p:cNvSpPr txBox="1"/>
          <p:nvPr/>
        </p:nvSpPr>
        <p:spPr>
          <a:xfrm>
            <a:off x="4496844" y="388307"/>
            <a:ext cx="24926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VM</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p:cNvSpPr txBox="1"/>
          <p:nvPr/>
        </p:nvSpPr>
        <p:spPr>
          <a:xfrm>
            <a:off x="9507255" y="2517732"/>
            <a:ext cx="2542784"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 sz="1800" b="0" i="0" u="none" strike="noStrike" kern="1200" cap="none" spc="0" normalizeH="0" baseline="0" noProof="0" dirty="0">
                <a:ln>
                  <a:noFill/>
                </a:ln>
                <a:solidFill>
                  <a:prstClr val="black"/>
                </a:solidFill>
                <a:effectLst/>
                <a:uLnTx/>
                <a:uFillTx/>
                <a:latin typeface="Segoe UI"/>
                <a:cs typeface="+mn-cs"/>
              </a:rPr>
              <a:t>Virtual Network provides many features like-subnet, IP address, load balancer and network security group</a:t>
            </a:r>
            <a:endParaRPr kumimoji="0" lang="ko" altLang="en-US" sz="1800" b="0" i="0" u="none" strike="noStrike" kern="1200" cap="none" spc="0" normalizeH="0" baseline="0" noProof="0" dirty="0">
              <a:ln>
                <a:noFill/>
              </a:ln>
              <a:solidFill>
                <a:prstClr val="black"/>
              </a:solidFill>
              <a:effectLst/>
              <a:uLnTx/>
              <a:uFillTx/>
              <a:latin typeface="Segoe UI"/>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614813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VM - webserver</a:t>
            </a:r>
            <a:endParaRPr lang="ko-KR" altLang="en-US" dirty="0"/>
          </a:p>
        </p:txBody>
      </p:sp>
      <p:sp>
        <p:nvSpPr>
          <p:cNvPr id="3" name="내용 개체 틀 2"/>
          <p:cNvSpPr>
            <a:spLocks noGrp="1"/>
          </p:cNvSpPr>
          <p:nvPr>
            <p:ph sz="quarter" idx="10"/>
          </p:nvPr>
        </p:nvSpPr>
        <p:spPr/>
        <p:txBody>
          <a:bodyPr>
            <a:normAutofit fontScale="85000" lnSpcReduction="20000"/>
          </a:bodyPr>
          <a:lstStyle/>
          <a:p>
            <a:r>
              <a:rPr lang="en-US" altLang="ko-KR" dirty="0" smtClean="0"/>
              <a:t>Linux webserver (</a:t>
            </a:r>
            <a:r>
              <a:rPr lang="ko-KR" altLang="en-US" dirty="0" err="1" smtClean="0"/>
              <a:t>데비안</a:t>
            </a:r>
            <a:r>
              <a:rPr lang="ko-KR" altLang="en-US" dirty="0" smtClean="0"/>
              <a:t> </a:t>
            </a:r>
            <a:r>
              <a:rPr lang="en-US" altLang="ko-KR" dirty="0" smtClean="0"/>
              <a:t>Ubuntu)</a:t>
            </a:r>
          </a:p>
          <a:p>
            <a:pPr lvl="1" latinLnBrk="0"/>
            <a:r>
              <a:rPr lang="en-US" altLang="ko-KR" dirty="0" smtClean="0"/>
              <a:t>$</a:t>
            </a:r>
            <a:r>
              <a:rPr lang="en-US" altLang="ko-KR" dirty="0" err="1" smtClean="0"/>
              <a:t>sudo</a:t>
            </a:r>
            <a:r>
              <a:rPr lang="en-US" altLang="ko-KR" dirty="0" smtClean="0"/>
              <a:t> </a:t>
            </a:r>
            <a:r>
              <a:rPr lang="en-US" altLang="ko-KR" dirty="0"/>
              <a:t>apt-get update</a:t>
            </a:r>
            <a:endParaRPr lang="ko-KR" altLang="ko-KR" dirty="0"/>
          </a:p>
          <a:p>
            <a:pPr lvl="1" latinLnBrk="0"/>
            <a:r>
              <a:rPr lang="en-US" altLang="ko-KR" dirty="0" smtClean="0"/>
              <a:t>$</a:t>
            </a:r>
            <a:r>
              <a:rPr lang="en-US" altLang="ko-KR" dirty="0" err="1" smtClean="0"/>
              <a:t>sudo</a:t>
            </a:r>
            <a:r>
              <a:rPr lang="en-US" altLang="ko-KR" dirty="0" smtClean="0"/>
              <a:t> </a:t>
            </a:r>
            <a:r>
              <a:rPr lang="en-US" altLang="ko-KR" dirty="0"/>
              <a:t>apt-get install </a:t>
            </a:r>
            <a:r>
              <a:rPr lang="en-US" altLang="ko-KR" dirty="0" smtClean="0"/>
              <a:t>apache2</a:t>
            </a:r>
          </a:p>
          <a:p>
            <a:pPr lvl="1" latinLnBrk="0"/>
            <a:r>
              <a:rPr lang="en-US" altLang="ko-KR" dirty="0" smtClean="0"/>
              <a:t>$cd </a:t>
            </a:r>
            <a:r>
              <a:rPr lang="en-US" altLang="ko-KR" dirty="0"/>
              <a:t>/</a:t>
            </a:r>
            <a:r>
              <a:rPr lang="en-US" altLang="ko-KR" dirty="0" err="1" smtClean="0"/>
              <a:t>var</a:t>
            </a:r>
            <a:r>
              <a:rPr lang="en-US" altLang="ko-KR" dirty="0" smtClean="0"/>
              <a:t>/www/html</a:t>
            </a:r>
          </a:p>
          <a:p>
            <a:pPr lvl="1" latinLnBrk="0"/>
            <a:r>
              <a:rPr lang="en-US" altLang="ko-KR" dirty="0" err="1"/>
              <a:t>s</a:t>
            </a:r>
            <a:r>
              <a:rPr lang="en-US" altLang="ko-KR" dirty="0" err="1" smtClean="0"/>
              <a:t>udo</a:t>
            </a:r>
            <a:r>
              <a:rPr lang="en-US" altLang="ko-KR" dirty="0" smtClean="0"/>
              <a:t> </a:t>
            </a:r>
            <a:r>
              <a:rPr lang="en-US" altLang="ko-KR" dirty="0" err="1" smtClean="0"/>
              <a:t>su</a:t>
            </a:r>
            <a:endParaRPr lang="en-US" altLang="ko-KR" dirty="0" smtClean="0"/>
          </a:p>
          <a:p>
            <a:pPr latinLnBrk="0"/>
            <a:r>
              <a:rPr lang="en-US" altLang="ko-KR" dirty="0"/>
              <a:t>Linux webserver </a:t>
            </a:r>
            <a:r>
              <a:rPr lang="en-US" altLang="ko-KR" dirty="0" smtClean="0"/>
              <a:t>(</a:t>
            </a:r>
            <a:r>
              <a:rPr lang="en-US" altLang="ko-KR" dirty="0" err="1" smtClean="0"/>
              <a:t>Redhat</a:t>
            </a:r>
            <a:r>
              <a:rPr lang="en-US" altLang="ko-KR" dirty="0" smtClean="0"/>
              <a:t>, CentOS)</a:t>
            </a:r>
          </a:p>
          <a:p>
            <a:pPr lvl="1" latinLnBrk="0"/>
            <a:r>
              <a:rPr lang="en-US" altLang="ko-KR" dirty="0" smtClean="0"/>
              <a:t>$yum install </a:t>
            </a:r>
            <a:r>
              <a:rPr lang="en-US" altLang="ko-KR" dirty="0" err="1" smtClean="0"/>
              <a:t>httpd</a:t>
            </a:r>
            <a:endParaRPr lang="en-US" altLang="ko-KR" dirty="0" smtClean="0"/>
          </a:p>
          <a:p>
            <a:pPr lvl="1" latinLnBrk="0"/>
            <a:r>
              <a:rPr lang="en-US" altLang="ko-KR" dirty="0" smtClean="0"/>
              <a:t>$service </a:t>
            </a:r>
            <a:r>
              <a:rPr lang="en-US" altLang="ko-KR" dirty="0" err="1" smtClean="0"/>
              <a:t>httpd</a:t>
            </a:r>
            <a:r>
              <a:rPr lang="en-US" altLang="ko-KR" dirty="0" smtClean="0"/>
              <a:t> start </a:t>
            </a:r>
          </a:p>
          <a:p>
            <a:pPr lvl="1" latinLnBrk="0"/>
            <a:r>
              <a:rPr lang="en-US" altLang="ko-KR" dirty="0" smtClean="0"/>
              <a:t>….</a:t>
            </a:r>
            <a:endParaRPr lang="en-US" altLang="ko-KR" dirty="0"/>
          </a:p>
          <a:p>
            <a:pPr latinLnBrk="0"/>
            <a:endParaRPr lang="ko-KR" altLang="ko-KR" dirty="0"/>
          </a:p>
          <a:p>
            <a:pPr lvl="1" latinLnBrk="0"/>
            <a:endParaRPr lang="ko-KR" altLang="ko-KR" dirty="0"/>
          </a:p>
        </p:txBody>
      </p:sp>
    </p:spTree>
    <p:extLst>
      <p:ext uri="{BB962C8B-B14F-4D97-AF65-F5344CB8AC3E}">
        <p14:creationId xmlns:p14="http://schemas.microsoft.com/office/powerpoint/2010/main" val="3272222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VM - webserver</a:t>
            </a:r>
            <a:endParaRPr lang="ko-KR" altLang="en-US" dirty="0"/>
          </a:p>
        </p:txBody>
      </p:sp>
      <p:sp>
        <p:nvSpPr>
          <p:cNvPr id="3" name="내용 개체 틀 2"/>
          <p:cNvSpPr>
            <a:spLocks noGrp="1"/>
          </p:cNvSpPr>
          <p:nvPr>
            <p:ph idx="1"/>
          </p:nvPr>
        </p:nvSpPr>
        <p:spPr/>
        <p:txBody>
          <a:bodyPr/>
          <a:lstStyle/>
          <a:p>
            <a:r>
              <a:rPr lang="en-US" altLang="ko-KR" dirty="0" smtClean="0"/>
              <a:t>Window webserver</a:t>
            </a:r>
          </a:p>
          <a:p>
            <a:pPr lvl="1" latinLnBrk="0"/>
            <a:r>
              <a:rPr lang="ko-KR" altLang="ko-KR" dirty="0" err="1" smtClean="0"/>
              <a:t>manage</a:t>
            </a:r>
            <a:r>
              <a:rPr lang="ko-KR" altLang="ko-KR" dirty="0" smtClean="0"/>
              <a:t> </a:t>
            </a:r>
            <a:r>
              <a:rPr lang="ko-KR" altLang="ko-KR" dirty="0"/>
              <a:t>-</a:t>
            </a:r>
            <a:r>
              <a:rPr lang="ko-KR" altLang="ko-KR" dirty="0" err="1"/>
              <a:t>add</a:t>
            </a:r>
            <a:r>
              <a:rPr lang="ko-KR" altLang="ko-KR" dirty="0"/>
              <a:t> </a:t>
            </a:r>
            <a:r>
              <a:rPr lang="ko-KR" altLang="ko-KR" dirty="0" err="1"/>
              <a:t>roles</a:t>
            </a:r>
            <a:r>
              <a:rPr lang="ko-KR" altLang="ko-KR" dirty="0"/>
              <a:t> - </a:t>
            </a:r>
            <a:r>
              <a:rPr lang="ko-KR" altLang="ko-KR" dirty="0" err="1"/>
              <a:t>server</a:t>
            </a:r>
            <a:r>
              <a:rPr lang="ko-KR" altLang="ko-KR" dirty="0"/>
              <a:t> </a:t>
            </a:r>
            <a:r>
              <a:rPr lang="ko-KR" altLang="ko-KR" dirty="0" err="1"/>
              <a:t>roles</a:t>
            </a:r>
            <a:r>
              <a:rPr lang="ko-KR" altLang="ko-KR" dirty="0"/>
              <a:t>  -</a:t>
            </a:r>
            <a:r>
              <a:rPr lang="ko-KR" altLang="ko-KR" dirty="0" err="1"/>
              <a:t>web</a:t>
            </a:r>
            <a:r>
              <a:rPr lang="ko-KR" altLang="ko-KR" dirty="0"/>
              <a:t> </a:t>
            </a:r>
            <a:r>
              <a:rPr lang="ko-KR" altLang="ko-KR" dirty="0" err="1"/>
              <a:t>server</a:t>
            </a:r>
            <a:r>
              <a:rPr lang="ko-KR" altLang="ko-KR" dirty="0"/>
              <a:t>(</a:t>
            </a:r>
            <a:r>
              <a:rPr lang="ko-KR" altLang="ko-KR" dirty="0" err="1"/>
              <a:t>iis</a:t>
            </a:r>
            <a:r>
              <a:rPr lang="ko-KR" altLang="ko-KR" dirty="0"/>
              <a:t>) - </a:t>
            </a:r>
            <a:r>
              <a:rPr lang="ko-KR" altLang="ko-KR" dirty="0" err="1"/>
              <a:t>install</a:t>
            </a:r>
            <a:endParaRPr lang="ko-KR" altLang="ko-KR" dirty="0"/>
          </a:p>
          <a:p>
            <a:pPr lvl="1" latinLnBrk="0"/>
            <a:r>
              <a:rPr lang="ko-KR" altLang="ko-KR" dirty="0" err="1"/>
              <a:t>Local</a:t>
            </a:r>
            <a:r>
              <a:rPr lang="ko-KR" altLang="ko-KR" dirty="0"/>
              <a:t> </a:t>
            </a:r>
            <a:r>
              <a:rPr lang="ko-KR" altLang="ko-KR" dirty="0" err="1"/>
              <a:t>server</a:t>
            </a:r>
            <a:r>
              <a:rPr lang="ko-KR" altLang="ko-KR" dirty="0"/>
              <a:t>  IE </a:t>
            </a:r>
            <a:r>
              <a:rPr lang="ko-KR" altLang="ko-KR" dirty="0" err="1"/>
              <a:t>Enhanced</a:t>
            </a:r>
            <a:r>
              <a:rPr lang="ko-KR" altLang="ko-KR" dirty="0"/>
              <a:t> </a:t>
            </a:r>
            <a:r>
              <a:rPr lang="ko-KR" altLang="ko-KR" dirty="0" err="1"/>
              <a:t>seurity</a:t>
            </a:r>
            <a:r>
              <a:rPr lang="ko-KR" altLang="ko-KR" dirty="0"/>
              <a:t> </a:t>
            </a:r>
            <a:r>
              <a:rPr lang="ko-KR" altLang="ko-KR" dirty="0" err="1" smtClean="0"/>
              <a:t>configuration</a:t>
            </a:r>
            <a:r>
              <a:rPr lang="ko-KR" altLang="ko-KR" dirty="0" smtClean="0"/>
              <a:t> </a:t>
            </a:r>
            <a:r>
              <a:rPr lang="en-US" altLang="ko-KR" dirty="0" smtClean="0">
                <a:sym typeface="Wingdings" panose="05000000000000000000" pitchFamily="2" charset="2"/>
              </a:rPr>
              <a:t></a:t>
            </a:r>
            <a:r>
              <a:rPr lang="ko-KR" altLang="ko-KR" dirty="0" smtClean="0"/>
              <a:t> </a:t>
            </a:r>
            <a:r>
              <a:rPr lang="ko-KR" altLang="ko-KR" dirty="0" err="1"/>
              <a:t>off</a:t>
            </a:r>
            <a:endParaRPr lang="ko-KR" altLang="ko-KR" dirty="0"/>
          </a:p>
          <a:p>
            <a:pPr lvl="1" latinLnBrk="0"/>
            <a:r>
              <a:rPr lang="en-US" altLang="ko-KR" dirty="0"/>
              <a:t>c:\inetpub\wwwroot</a:t>
            </a:r>
            <a:r>
              <a:rPr lang="en-US" altLang="ko-KR" dirty="0" smtClean="0"/>
              <a:t>\</a:t>
            </a:r>
          </a:p>
          <a:p>
            <a:pPr lvl="1" latinLnBrk="0"/>
            <a:r>
              <a:rPr lang="en-US" altLang="ko-KR" dirty="0" smtClean="0"/>
              <a:t>Index.html</a:t>
            </a:r>
            <a:endParaRPr lang="ko-KR" altLang="ko-KR" dirty="0"/>
          </a:p>
          <a:p>
            <a:pPr lvl="1" latinLnBrk="0"/>
            <a:endParaRPr lang="ko-KR" altLang="ko-KR" dirty="0"/>
          </a:p>
        </p:txBody>
      </p:sp>
    </p:spTree>
    <p:extLst>
      <p:ext uri="{BB962C8B-B14F-4D97-AF65-F5344CB8AC3E}">
        <p14:creationId xmlns:p14="http://schemas.microsoft.com/office/powerpoint/2010/main" val="219925586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putty</a:t>
            </a:r>
            <a:endParaRPr lang="ko-KR" altLang="en-US" dirty="0"/>
          </a:p>
        </p:txBody>
      </p:sp>
      <p:sp>
        <p:nvSpPr>
          <p:cNvPr id="3" name="내용 개체 틀 2"/>
          <p:cNvSpPr>
            <a:spLocks noGrp="1"/>
          </p:cNvSpPr>
          <p:nvPr>
            <p:ph idx="1"/>
          </p:nvPr>
        </p:nvSpPr>
        <p:spPr>
          <a:xfrm>
            <a:off x="802386" y="1360170"/>
            <a:ext cx="10741914" cy="5128312"/>
          </a:xfrm>
        </p:spPr>
        <p:txBody>
          <a:bodyPr>
            <a:normAutofit lnSpcReduction="10000"/>
          </a:bodyPr>
          <a:lstStyle/>
          <a:p>
            <a:r>
              <a:rPr lang="en-US" altLang="ko-KR" dirty="0" smtClean="0"/>
              <a:t>Download putty : www.putty.org</a:t>
            </a:r>
          </a:p>
          <a:p>
            <a:pPr lvl="1"/>
            <a:r>
              <a:rPr lang="en-US" altLang="ko-KR" dirty="0">
                <a:hlinkClick r:id="rId3"/>
              </a:rPr>
              <a:t>https://www.chiark.greenend.org.uk/~</a:t>
            </a:r>
            <a:r>
              <a:rPr lang="en-US" altLang="ko-KR" dirty="0" smtClean="0">
                <a:hlinkClick r:id="rId3"/>
              </a:rPr>
              <a:t>sgtatham/putty/latest.html</a:t>
            </a:r>
            <a:endParaRPr lang="en-US" altLang="ko-KR" dirty="0" smtClean="0"/>
          </a:p>
          <a:p>
            <a:pPr lvl="1"/>
            <a:r>
              <a:rPr lang="en-US" altLang="ko-KR" dirty="0" smtClean="0"/>
              <a:t>MSI(‘Windows Installer) – </a:t>
            </a:r>
            <a:r>
              <a:rPr lang="en-US" altLang="ko-KR" dirty="0" err="1" smtClean="0"/>
              <a:t>puttygen</a:t>
            </a:r>
            <a:endParaRPr lang="en-US" altLang="ko-KR" dirty="0" smtClean="0"/>
          </a:p>
          <a:p>
            <a:pPr lvl="1"/>
            <a:r>
              <a:rPr lang="en-US" altLang="ko-KR" dirty="0" smtClean="0"/>
              <a:t>Alternative binary files – putty.exe</a:t>
            </a:r>
          </a:p>
          <a:p>
            <a:r>
              <a:rPr lang="en-US" altLang="ko-KR" dirty="0" smtClean="0"/>
              <a:t>SSH </a:t>
            </a:r>
            <a:r>
              <a:rPr lang="ko-KR" altLang="en-US" dirty="0" smtClean="0"/>
              <a:t>연결</a:t>
            </a:r>
            <a:endParaRPr lang="en-US" altLang="ko-KR" dirty="0" smtClean="0"/>
          </a:p>
          <a:p>
            <a:pPr lvl="1" latinLnBrk="0"/>
            <a:r>
              <a:rPr lang="en-US" altLang="ko-KR" dirty="0"/>
              <a:t>p</a:t>
            </a:r>
            <a:r>
              <a:rPr lang="ko-KR" altLang="ko-KR" dirty="0" err="1" smtClean="0"/>
              <a:t>utty</a:t>
            </a:r>
            <a:r>
              <a:rPr lang="en-US" altLang="ko-KR" dirty="0" smtClean="0"/>
              <a:t>gen : .</a:t>
            </a:r>
            <a:r>
              <a:rPr lang="en-US" altLang="ko-KR" dirty="0" err="1" smtClean="0"/>
              <a:t>pem</a:t>
            </a:r>
            <a:r>
              <a:rPr lang="en-US" altLang="ko-KR" dirty="0" smtClean="0"/>
              <a:t> </a:t>
            </a:r>
            <a:r>
              <a:rPr lang="ko-KR" altLang="en-US" dirty="0" smtClean="0"/>
              <a:t>다운로드 </a:t>
            </a:r>
            <a:r>
              <a:rPr lang="en-US" altLang="ko-KR" dirty="0" smtClean="0">
                <a:sym typeface="Wingdings" panose="05000000000000000000" pitchFamily="2" charset="2"/>
              </a:rPr>
              <a:t> </a:t>
            </a:r>
            <a:r>
              <a:rPr lang="en-US" altLang="ko-KR" dirty="0" err="1" smtClean="0">
                <a:sym typeface="Wingdings" panose="05000000000000000000" pitchFamily="2" charset="2"/>
              </a:rPr>
              <a:t>ppk</a:t>
            </a:r>
            <a:r>
              <a:rPr lang="en-US" altLang="ko-KR" dirty="0" smtClean="0">
                <a:sym typeface="Wingdings" panose="05000000000000000000" pitchFamily="2" charset="2"/>
              </a:rPr>
              <a:t> </a:t>
            </a:r>
            <a:r>
              <a:rPr lang="ko-KR" altLang="en-US" dirty="0" smtClean="0">
                <a:sym typeface="Wingdings" panose="05000000000000000000" pitchFamily="2" charset="2"/>
              </a:rPr>
              <a:t>파일 생성</a:t>
            </a:r>
            <a:r>
              <a:rPr lang="ko-KR" altLang="ko-KR" dirty="0" smtClean="0"/>
              <a:t> </a:t>
            </a:r>
            <a:endParaRPr lang="ko-KR" altLang="ko-KR" dirty="0"/>
          </a:p>
          <a:p>
            <a:pPr lvl="1" latinLnBrk="0"/>
            <a:r>
              <a:rPr lang="en-US" altLang="ko-KR" dirty="0"/>
              <a:t>p</a:t>
            </a:r>
            <a:r>
              <a:rPr lang="en-US" altLang="ko-KR" dirty="0" smtClean="0"/>
              <a:t>utty </a:t>
            </a:r>
          </a:p>
          <a:p>
            <a:pPr lvl="3" latinLnBrk="0"/>
            <a:r>
              <a:rPr lang="ko-KR" altLang="ko-KR" dirty="0" smtClean="0"/>
              <a:t>Data </a:t>
            </a:r>
            <a:r>
              <a:rPr lang="ko-KR" altLang="ko-KR" dirty="0"/>
              <a:t>= ec2-user, </a:t>
            </a:r>
            <a:r>
              <a:rPr lang="ko-KR" altLang="ko-KR" dirty="0" err="1"/>
              <a:t>ubuntu</a:t>
            </a:r>
            <a:endParaRPr lang="ko-KR" altLang="ko-KR" dirty="0"/>
          </a:p>
          <a:p>
            <a:pPr lvl="3" latinLnBrk="0"/>
            <a:r>
              <a:rPr lang="ko-KR" altLang="ko-KR" dirty="0" err="1" smtClean="0"/>
              <a:t>Auth</a:t>
            </a:r>
            <a:r>
              <a:rPr lang="ko-KR" altLang="ko-KR" dirty="0" smtClean="0"/>
              <a:t> </a:t>
            </a:r>
            <a:r>
              <a:rPr lang="ko-KR" altLang="ko-KR" dirty="0"/>
              <a:t>: </a:t>
            </a:r>
            <a:r>
              <a:rPr lang="ko-KR" altLang="ko-KR" dirty="0" err="1" smtClean="0"/>
              <a:t>ppk</a:t>
            </a:r>
            <a:r>
              <a:rPr lang="en-US" altLang="ko-KR" dirty="0" smtClean="0"/>
              <a:t> </a:t>
            </a:r>
            <a:r>
              <a:rPr lang="ko-KR" altLang="en-US" dirty="0" smtClean="0"/>
              <a:t>파일</a:t>
            </a:r>
            <a:endParaRPr lang="ko-KR" altLang="ko-KR" dirty="0"/>
          </a:p>
          <a:p>
            <a:pPr lvl="1"/>
            <a:endParaRPr lang="en-US" altLang="ko-KR" dirty="0" smtClean="0"/>
          </a:p>
          <a:p>
            <a:pPr marL="0" indent="0">
              <a:buNone/>
            </a:pPr>
            <a:endParaRPr lang="ko-KR" altLang="en-US" dirty="0"/>
          </a:p>
        </p:txBody>
      </p:sp>
    </p:spTree>
    <p:extLst>
      <p:ext uri="{BB962C8B-B14F-4D97-AF65-F5344CB8AC3E}">
        <p14:creationId xmlns:p14="http://schemas.microsoft.com/office/powerpoint/2010/main" val="31377499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Python3 in VM </a:t>
            </a:r>
            <a:endParaRPr lang="ko-KR" altLang="en-US" dirty="0"/>
          </a:p>
        </p:txBody>
      </p:sp>
      <p:sp>
        <p:nvSpPr>
          <p:cNvPr id="5" name="내용 개체 틀 4"/>
          <p:cNvSpPr>
            <a:spLocks noGrp="1"/>
          </p:cNvSpPr>
          <p:nvPr>
            <p:ph sz="quarter" idx="10"/>
          </p:nvPr>
        </p:nvSpPr>
        <p:spPr>
          <a:xfrm>
            <a:off x="915276" y="1260243"/>
            <a:ext cx="10257940" cy="5403604"/>
          </a:xfrm>
        </p:spPr>
        <p:txBody>
          <a:bodyPr>
            <a:normAutofit fontScale="77500" lnSpcReduction="20000"/>
          </a:bodyPr>
          <a:lstStyle/>
          <a:p>
            <a:pPr latinLnBrk="0"/>
            <a:r>
              <a:rPr lang="en-US" altLang="ko-KR" dirty="0"/>
              <a:t>Download FileZilla Client for Windows (64bit</a:t>
            </a:r>
            <a:r>
              <a:rPr lang="en-US" altLang="ko-KR" dirty="0" smtClean="0"/>
              <a:t>)</a:t>
            </a:r>
          </a:p>
          <a:p>
            <a:pPr lvl="1" latinLnBrk="0"/>
            <a:r>
              <a:rPr lang="en-US" altLang="ko-KR" dirty="0" smtClean="0"/>
              <a:t>filezilla-project.org </a:t>
            </a:r>
            <a:r>
              <a:rPr lang="ko-KR" altLang="ko-KR" dirty="0"/>
              <a:t>›</a:t>
            </a:r>
            <a:r>
              <a:rPr lang="en-US" altLang="ko-KR" dirty="0"/>
              <a:t> download</a:t>
            </a:r>
            <a:endParaRPr lang="ko-KR" altLang="ko-KR" dirty="0"/>
          </a:p>
          <a:p>
            <a:pPr latinLnBrk="0"/>
            <a:r>
              <a:rPr lang="en-US" altLang="ko-KR" dirty="0"/>
              <a:t>In Ubuntu 18.04, </a:t>
            </a:r>
            <a:endParaRPr lang="en-US" altLang="ko-KR" dirty="0" smtClean="0"/>
          </a:p>
          <a:p>
            <a:pPr lvl="1" latinLnBrk="0"/>
            <a:r>
              <a:rPr lang="en-US" altLang="ko-KR" dirty="0" smtClean="0"/>
              <a:t>pip </a:t>
            </a:r>
            <a:r>
              <a:rPr lang="en-US" altLang="ko-KR" dirty="0" err="1"/>
              <a:t>intstall</a:t>
            </a:r>
            <a:r>
              <a:rPr lang="en-US" altLang="ko-KR" dirty="0"/>
              <a:t> </a:t>
            </a:r>
            <a:r>
              <a:rPr lang="ko-KR" altLang="ko-KR" dirty="0"/>
              <a:t>대신</a:t>
            </a:r>
            <a:r>
              <a:rPr lang="en-US" altLang="ko-KR" dirty="0"/>
              <a:t> python-pip t</a:t>
            </a:r>
            <a:r>
              <a:rPr lang="ko-KR" altLang="ko-KR" dirty="0"/>
              <a:t>설치하고</a:t>
            </a:r>
            <a:r>
              <a:rPr lang="en-US" altLang="ko-KR" dirty="0"/>
              <a:t>  </a:t>
            </a:r>
            <a:r>
              <a:rPr lang="en-US" altLang="ko-KR" dirty="0" smtClean="0"/>
              <a:t>pip3 </a:t>
            </a:r>
            <a:r>
              <a:rPr lang="en-US" altLang="ko-KR" dirty="0"/>
              <a:t>install  </a:t>
            </a:r>
            <a:r>
              <a:rPr lang="ko-KR" altLang="ko-KR" dirty="0" smtClean="0"/>
              <a:t>명령</a:t>
            </a:r>
            <a:r>
              <a:rPr lang="en-US" altLang="ko-KR" dirty="0" smtClean="0"/>
              <a:t> </a:t>
            </a:r>
            <a:r>
              <a:rPr lang="ko-KR" altLang="ko-KR" dirty="0" smtClean="0"/>
              <a:t>사용</a:t>
            </a:r>
            <a:endParaRPr lang="ko-KR" altLang="ko-KR" dirty="0"/>
          </a:p>
          <a:p>
            <a:pPr lvl="1" latinLnBrk="0"/>
            <a:r>
              <a:rPr lang="en-US" altLang="ko-KR" dirty="0"/>
              <a:t>python 3 </a:t>
            </a:r>
            <a:r>
              <a:rPr lang="ko-KR" altLang="ko-KR" dirty="0"/>
              <a:t>설치되 있음</a:t>
            </a:r>
          </a:p>
          <a:p>
            <a:pPr latinLnBrk="0"/>
            <a:r>
              <a:rPr lang="en-US" altLang="ko-KR" b="1" dirty="0" err="1"/>
              <a:t>sudo</a:t>
            </a:r>
            <a:r>
              <a:rPr lang="en-US" altLang="ko-KR" b="1" dirty="0"/>
              <a:t> apt-get update </a:t>
            </a:r>
            <a:endParaRPr lang="ko-KR" altLang="ko-KR" dirty="0"/>
          </a:p>
          <a:p>
            <a:pPr latinLnBrk="0"/>
            <a:r>
              <a:rPr lang="en-US" altLang="ko-KR" b="1" dirty="0" err="1"/>
              <a:t>sudo</a:t>
            </a:r>
            <a:r>
              <a:rPr lang="en-US" altLang="ko-KR" b="1" dirty="0"/>
              <a:t> apt-get install python3-pip python3-venv</a:t>
            </a:r>
            <a:endParaRPr lang="ko-KR" altLang="ko-KR" dirty="0"/>
          </a:p>
          <a:p>
            <a:pPr latinLnBrk="0"/>
            <a:r>
              <a:rPr lang="en-US" altLang="ko-KR" b="1" dirty="0"/>
              <a:t>pip3 install bs4</a:t>
            </a:r>
            <a:endParaRPr lang="ko-KR" altLang="ko-KR" dirty="0"/>
          </a:p>
          <a:p>
            <a:pPr latinLnBrk="0"/>
            <a:r>
              <a:rPr lang="en-US" altLang="ko-KR" b="1" dirty="0"/>
              <a:t>#pip upgrade</a:t>
            </a:r>
            <a:endParaRPr lang="ko-KR" altLang="ko-KR" dirty="0"/>
          </a:p>
          <a:p>
            <a:pPr latinLnBrk="0"/>
            <a:r>
              <a:rPr lang="en-US" altLang="ko-KR" b="1" dirty="0" err="1"/>
              <a:t>Sudo</a:t>
            </a:r>
            <a:r>
              <a:rPr lang="en-US" altLang="ko-KR" b="1" dirty="0"/>
              <a:t> –H pip3 install –-upgrade </a:t>
            </a:r>
            <a:r>
              <a:rPr lang="en-US" altLang="ko-KR" b="1" dirty="0" smtClean="0"/>
              <a:t>pip  // x</a:t>
            </a:r>
            <a:endParaRPr lang="ko-KR" altLang="ko-KR" dirty="0"/>
          </a:p>
          <a:p>
            <a:endParaRPr lang="ko-KR" altLang="en-US" dirty="0"/>
          </a:p>
        </p:txBody>
      </p:sp>
    </p:spTree>
    <p:extLst>
      <p:ext uri="{BB962C8B-B14F-4D97-AF65-F5344CB8AC3E}">
        <p14:creationId xmlns:p14="http://schemas.microsoft.com/office/powerpoint/2010/main" val="4247441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sz="quarter" idx="10"/>
          </p:nvPr>
        </p:nvSpPr>
        <p:spPr/>
        <p:txBody>
          <a:bodyPr>
            <a:normAutofit/>
          </a:bodyPr>
          <a:lstStyle/>
          <a:p>
            <a:r>
              <a:rPr lang="en-US" altLang="ko" dirty="0"/>
              <a:t>&lt;html&gt;</a:t>
            </a:r>
            <a:endParaRPr lang="ko" altLang="en-US" dirty="0"/>
          </a:p>
          <a:p>
            <a:r>
              <a:rPr lang="ko" altLang="en-US" dirty="0"/>
              <a:t>	</a:t>
            </a:r>
            <a:r>
              <a:rPr lang="en-US" altLang="ko" dirty="0" smtClean="0"/>
              <a:t>&lt;</a:t>
            </a:r>
            <a:r>
              <a:rPr lang="en-US" altLang="ko" dirty="0"/>
              <a:t>body</a:t>
            </a:r>
            <a:r>
              <a:rPr lang="en-US" altLang="ko" dirty="0" smtClean="0"/>
              <a:t>&gt;</a:t>
            </a:r>
            <a:r>
              <a:rPr lang="pt-BR" altLang="ko" dirty="0" smtClean="0"/>
              <a:t>&lt;h1&gt;welcome  </a:t>
            </a:r>
            <a:r>
              <a:rPr lang="pt-BR" altLang="ko" dirty="0"/>
              <a:t>Azure  VM web page </a:t>
            </a:r>
            <a:r>
              <a:rPr lang="pt-BR" altLang="ko" dirty="0" smtClean="0"/>
              <a:t>!!&lt;/</a:t>
            </a:r>
            <a:r>
              <a:rPr lang="pt-BR" altLang="ko" dirty="0"/>
              <a:t>h1&gt;</a:t>
            </a:r>
            <a:endParaRPr lang="ko" altLang="en-US" dirty="0"/>
          </a:p>
          <a:p>
            <a:pPr lvl="1"/>
            <a:r>
              <a:rPr lang="en-US" altLang="ko" dirty="0"/>
              <a:t>&lt;/body&gt;</a:t>
            </a:r>
            <a:endParaRPr lang="ko" altLang="en-US" dirty="0"/>
          </a:p>
          <a:p>
            <a:r>
              <a:rPr lang="en-US" altLang="ko" dirty="0"/>
              <a:t>&lt;/html&gt; </a:t>
            </a:r>
            <a:endParaRPr lang="ko" altLang="en-US" dirty="0"/>
          </a:p>
          <a:p>
            <a:pPr lvl="1"/>
            <a:endParaRPr lang="ko-KR" altLang="en-US" dirty="0"/>
          </a:p>
        </p:txBody>
      </p:sp>
    </p:spTree>
    <p:extLst>
      <p:ext uri="{BB962C8B-B14F-4D97-AF65-F5344CB8AC3E}">
        <p14:creationId xmlns:p14="http://schemas.microsoft.com/office/powerpoint/2010/main" val="3073916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a:solidFill>
                  <a:srgbClr val="FF0000"/>
                </a:solidFill>
              </a:rPr>
              <a:t>CLI</a:t>
            </a:r>
          </a:p>
        </p:txBody>
      </p:sp>
      <p:sp>
        <p:nvSpPr>
          <p:cNvPr id="3" name="내용 개체 틀 2"/>
          <p:cNvSpPr>
            <a:spLocks noGrp="1"/>
          </p:cNvSpPr>
          <p:nvPr>
            <p:ph idx="1"/>
          </p:nvPr>
        </p:nvSpPr>
        <p:spPr>
          <a:xfrm>
            <a:off x="539495" y="1435607"/>
            <a:ext cx="11871407" cy="5322639"/>
          </a:xfrm>
        </p:spPr>
        <p:txBody>
          <a:bodyPr>
            <a:normAutofit/>
          </a:bodyPr>
          <a:lstStyle/>
          <a:p>
            <a:r>
              <a:rPr lang="en-US" altLang="ko-KR" dirty="0" err="1"/>
              <a:t>az</a:t>
            </a:r>
            <a:r>
              <a:rPr lang="en-US" altLang="ko-KR" dirty="0"/>
              <a:t> </a:t>
            </a:r>
            <a:r>
              <a:rPr lang="en-US" altLang="ko-KR" dirty="0" err="1"/>
              <a:t>webapp</a:t>
            </a:r>
            <a:r>
              <a:rPr lang="en-US" altLang="ko-KR" dirty="0"/>
              <a:t> create --resource-group &lt;group-name&gt; --plan &lt;plan-name&gt; --name &lt;app-name&gt; --runtime "&lt;runtime-flag&gt;" --deployment-local-</a:t>
            </a:r>
            <a:r>
              <a:rPr lang="en-US" altLang="ko-KR" dirty="0" err="1"/>
              <a:t>git</a:t>
            </a:r>
            <a:endParaRPr lang="ko-KR" altLang="en-US" dirty="0"/>
          </a:p>
          <a:p>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&lt;app-name&gt; --resource-group &lt;group-name&gt;</a:t>
            </a:r>
            <a:endParaRPr lang="ko-KR" altLang="en-US" dirty="0"/>
          </a:p>
          <a:p>
            <a:r>
              <a:rPr lang="en-US" altLang="ko-KR" dirty="0">
                <a:hlinkClick r:id="rId2"/>
              </a:rPr>
              <a:t>https://docs.microsoft.com/ko-kr/azure/app-service/deploy-local-git?tabs=cli</a:t>
            </a:r>
            <a:endParaRPr lang="ko-KR" altLang="en-US" dirty="0">
              <a:hlinkClick r:id="rId2"/>
            </a:endParaRPr>
          </a:p>
          <a:p>
            <a:pPr marL="0" indent="0">
              <a:buNone/>
            </a:pPr>
            <a:endParaRPr lang="en-US" altLang="ko-KR" dirty="0" smtClean="0"/>
          </a:p>
          <a:p>
            <a:r>
              <a:rPr lang="en-US" altLang="ko-KR" dirty="0" smtClean="0"/>
              <a:t>deploy</a:t>
            </a:r>
            <a:endParaRPr lang="en-US" altLang="ko-KR" dirty="0" smtClean="0">
              <a:solidFill>
                <a:srgbClr val="FF0000"/>
              </a:solidFill>
            </a:endParaRPr>
          </a:p>
          <a:p>
            <a:pPr lvl="1"/>
            <a:r>
              <a:rPr lang="en-US" altLang="ko-KR" dirty="0" err="1" smtClean="0">
                <a:solidFill>
                  <a:srgbClr val="FF0000"/>
                </a:solidFill>
              </a:rPr>
              <a:t>az</a:t>
            </a:r>
            <a:r>
              <a:rPr lang="en-US" altLang="ko-KR" dirty="0" smtClean="0">
                <a:solidFill>
                  <a:srgbClr val="FF0000"/>
                </a:solidFill>
              </a:rPr>
              <a:t> </a:t>
            </a:r>
            <a:r>
              <a:rPr lang="en-US" altLang="ko-KR" dirty="0" err="1">
                <a:solidFill>
                  <a:srgbClr val="FF0000"/>
                </a:solidFill>
              </a:rPr>
              <a:t>webapp</a:t>
            </a:r>
            <a:r>
              <a:rPr lang="en-US" altLang="ko-KR" dirty="0">
                <a:solidFill>
                  <a:srgbClr val="FF0000"/>
                </a:solidFill>
              </a:rPr>
              <a:t> deployment user set --user-name &lt;username&gt; --password &lt;password</a:t>
            </a:r>
            <a:r>
              <a:rPr lang="en-US" altLang="ko-KR" dirty="0" smtClean="0">
                <a:solidFill>
                  <a:srgbClr val="FF0000"/>
                </a:solidFill>
              </a:rPr>
              <a:t>&gt;</a:t>
            </a:r>
          </a:p>
          <a:p>
            <a:pPr lvl="1"/>
            <a:r>
              <a:rPr lang="en-US" altLang="ko-KR" dirty="0" err="1">
                <a:solidFill>
                  <a:srgbClr val="FF0000"/>
                </a:solidFill>
              </a:rPr>
              <a:t>az</a:t>
            </a:r>
            <a:r>
              <a:rPr lang="en-US" altLang="ko-KR" dirty="0">
                <a:solidFill>
                  <a:srgbClr val="FF0000"/>
                </a:solidFill>
              </a:rPr>
              <a:t> </a:t>
            </a:r>
            <a:r>
              <a:rPr lang="en-US" altLang="ko-KR" dirty="0" err="1">
                <a:solidFill>
                  <a:srgbClr val="FF0000"/>
                </a:solidFill>
              </a:rPr>
              <a:t>webapp</a:t>
            </a:r>
            <a:r>
              <a:rPr lang="en-US" altLang="ko-KR" dirty="0">
                <a:solidFill>
                  <a:srgbClr val="FF0000"/>
                </a:solidFill>
              </a:rPr>
              <a:t> deployment user set --user-name </a:t>
            </a:r>
            <a:r>
              <a:rPr lang="en-US" altLang="ko-KR" dirty="0" smtClean="0">
                <a:solidFill>
                  <a:srgbClr val="FF0000"/>
                </a:solidFill>
              </a:rPr>
              <a:t>cwro7777-</a:t>
            </a:r>
            <a:r>
              <a:rPr lang="en-US" altLang="ko-KR" dirty="0">
                <a:solidFill>
                  <a:srgbClr val="FF0000"/>
                </a:solidFill>
              </a:rPr>
              <a:t>-password </a:t>
            </a:r>
            <a:r>
              <a:rPr lang="en-US" altLang="ko-KR" dirty="0" smtClean="0">
                <a:solidFill>
                  <a:srgbClr val="FF0000"/>
                </a:solidFill>
              </a:rPr>
              <a:t>lotus@0605</a:t>
            </a:r>
          </a:p>
          <a:p>
            <a:pPr lvl="1"/>
            <a:r>
              <a:rPr lang="en-US" altLang="ko-KR" dirty="0" err="1"/>
              <a:t>az</a:t>
            </a:r>
            <a:r>
              <a:rPr lang="en-US" altLang="ko-KR" dirty="0"/>
              <a:t> </a:t>
            </a:r>
            <a:r>
              <a:rPr lang="en-US" altLang="ko-KR" dirty="0" err="1"/>
              <a:t>webapp</a:t>
            </a:r>
            <a:r>
              <a:rPr lang="en-US" altLang="ko-KR" dirty="0"/>
              <a:t> deployment source </a:t>
            </a:r>
            <a:r>
              <a:rPr lang="en-US" altLang="ko-KR" dirty="0" err="1"/>
              <a:t>config</a:t>
            </a:r>
            <a:r>
              <a:rPr lang="en-US" altLang="ko-KR" dirty="0"/>
              <a:t>-local-</a:t>
            </a:r>
            <a:r>
              <a:rPr lang="en-US" altLang="ko-KR" dirty="0" err="1"/>
              <a:t>git</a:t>
            </a:r>
            <a:r>
              <a:rPr lang="en-US" altLang="ko-KR" dirty="0"/>
              <a:t> --name &lt;</a:t>
            </a:r>
            <a:r>
              <a:rPr lang="en-US" altLang="ko-KR" dirty="0" err="1"/>
              <a:t>your_app_name</a:t>
            </a:r>
            <a:r>
              <a:rPr lang="en-US" altLang="ko-KR" dirty="0"/>
              <a:t>&gt;</a:t>
            </a:r>
            <a:endParaRPr lang="en-US" altLang="ko-KR" dirty="0" smtClean="0"/>
          </a:p>
          <a:p>
            <a:endParaRPr lang="en-US" altLang="ko-KR" dirty="0" smtClean="0"/>
          </a:p>
        </p:txBody>
      </p:sp>
    </p:spTree>
    <p:extLst>
      <p:ext uri="{BB962C8B-B14F-4D97-AF65-F5344CB8AC3E}">
        <p14:creationId xmlns:p14="http://schemas.microsoft.com/office/powerpoint/2010/main" val="1799701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그림 17">
            <a:extLst>
              <a:ext uri="{FF2B5EF4-FFF2-40B4-BE49-F238E27FC236}">
                <a16:creationId xmlns:a16="http://schemas.microsoft.com/office/drawing/2014/main" id="{D0368D86-12DE-4DDD-8265-3E0BC9A2792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61" b="7861"/>
          <a:stretch/>
        </p:blipFill>
        <p:spPr>
          <a:xfrm>
            <a:off x="0" y="0"/>
            <a:ext cx="12192000" cy="6858000"/>
          </a:xfrm>
          <a:prstGeom prst="rect">
            <a:avLst/>
          </a:prstGeom>
        </p:spPr>
      </p:pic>
      <p:sp>
        <p:nvSpPr>
          <p:cNvPr id="2" name="직사각형 1">
            <a:extLst>
              <a:ext uri="{FF2B5EF4-FFF2-40B4-BE49-F238E27FC236}">
                <a16:creationId xmlns:a16="http://schemas.microsoft.com/office/drawing/2014/main" id="{C9967D65-E830-493F-9D2A-BA47294DF3C8}"/>
              </a:ext>
            </a:extLst>
          </p:cNvPr>
          <p:cNvSpPr/>
          <p:nvPr/>
        </p:nvSpPr>
        <p:spPr>
          <a:xfrm>
            <a:off x="-372534"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직사각형 2">
            <a:extLst>
              <a:ext uri="{FF2B5EF4-FFF2-40B4-BE49-F238E27FC236}">
                <a16:creationId xmlns:a16="http://schemas.microsoft.com/office/drawing/2014/main" id="{C40B3F64-DCEA-48CE-A438-6DC0462E16DD}"/>
              </a:ext>
            </a:extLst>
          </p:cNvPr>
          <p:cNvSpPr/>
          <p:nvPr/>
        </p:nvSpPr>
        <p:spPr>
          <a:xfrm>
            <a:off x="386080" y="355600"/>
            <a:ext cx="1280160" cy="128016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D6F39C14-DAA4-4C3C-A0D8-AAD40B4FC90A}"/>
              </a:ext>
            </a:extLst>
          </p:cNvPr>
          <p:cNvSpPr txBox="1"/>
          <p:nvPr/>
        </p:nvSpPr>
        <p:spPr>
          <a:xfrm flipH="1">
            <a:off x="1976118" y="1225788"/>
            <a:ext cx="3607648" cy="461665"/>
          </a:xfrm>
          <a:prstGeom prst="rect">
            <a:avLst/>
          </a:prstGeom>
          <a:noFill/>
        </p:spPr>
        <p:txBody>
          <a:bodyPr wrap="square" rtlCol="0">
            <a:spAutoFit/>
          </a:bodyPr>
          <a:lstStyle/>
          <a:p>
            <a:r>
              <a:rPr lang="en-US" altLang="ko-KR" sz="2400" b="1" dirty="0" smtClean="0">
                <a:solidFill>
                  <a:schemeClr val="bg1"/>
                </a:solidFill>
              </a:rPr>
              <a:t>Azure Cloud Platform</a:t>
            </a:r>
            <a:endParaRPr lang="ko-KR" altLang="en-US" sz="2400" b="1" dirty="0">
              <a:solidFill>
                <a:schemeClr val="bg1"/>
              </a:solidFill>
            </a:endParaRPr>
          </a:p>
        </p:txBody>
      </p:sp>
      <p:sp>
        <p:nvSpPr>
          <p:cNvPr id="5" name="TextBox 4">
            <a:extLst>
              <a:ext uri="{FF2B5EF4-FFF2-40B4-BE49-F238E27FC236}">
                <a16:creationId xmlns:a16="http://schemas.microsoft.com/office/drawing/2014/main" id="{746670B0-6CD4-447D-8E59-968951E3F521}"/>
              </a:ext>
            </a:extLst>
          </p:cNvPr>
          <p:cNvSpPr txBox="1"/>
          <p:nvPr/>
        </p:nvSpPr>
        <p:spPr>
          <a:xfrm flipH="1">
            <a:off x="1976118" y="382062"/>
            <a:ext cx="3175001" cy="646331"/>
          </a:xfrm>
          <a:prstGeom prst="rect">
            <a:avLst/>
          </a:prstGeom>
          <a:noFill/>
        </p:spPr>
        <p:txBody>
          <a:bodyPr wrap="square" rtlCol="0">
            <a:spAutoFit/>
          </a:bodyPr>
          <a:lstStyle/>
          <a:p>
            <a:r>
              <a:rPr lang="ko-KR" altLang="en-US" sz="3600" b="1" dirty="0">
                <a:solidFill>
                  <a:schemeClr val="bg1"/>
                </a:solidFill>
                <a:latin typeface="나눔스퀘어 ExtraBold" panose="020B0600000101010101" pitchFamily="50" charset="-127"/>
                <a:ea typeface="나눔스퀘어 ExtraBold" panose="020B0600000101010101" pitchFamily="50" charset="-127"/>
              </a:rPr>
              <a:t>목차</a:t>
            </a:r>
          </a:p>
        </p:txBody>
      </p:sp>
      <p:grpSp>
        <p:nvGrpSpPr>
          <p:cNvPr id="8" name="그룹 7">
            <a:extLst>
              <a:ext uri="{FF2B5EF4-FFF2-40B4-BE49-F238E27FC236}">
                <a16:creationId xmlns:a16="http://schemas.microsoft.com/office/drawing/2014/main" id="{F868A564-5C93-444C-9BB7-66C25FFD4D94}"/>
              </a:ext>
            </a:extLst>
          </p:cNvPr>
          <p:cNvGrpSpPr/>
          <p:nvPr/>
        </p:nvGrpSpPr>
        <p:grpSpPr>
          <a:xfrm>
            <a:off x="1191929" y="2525186"/>
            <a:ext cx="4453783" cy="523220"/>
            <a:chOff x="1191929" y="2733040"/>
            <a:chExt cx="4453783" cy="523220"/>
          </a:xfrm>
        </p:grpSpPr>
        <p:sp>
          <p:nvSpPr>
            <p:cNvPr id="6" name="TextBox 5">
              <a:extLst>
                <a:ext uri="{FF2B5EF4-FFF2-40B4-BE49-F238E27FC236}">
                  <a16:creationId xmlns:a16="http://schemas.microsoft.com/office/drawing/2014/main" id="{D5B1ABA3-7F9C-4EAF-A909-EDBE8DD7EEB9}"/>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7" name="TextBox 6">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9" name="그룹 8">
            <a:extLst>
              <a:ext uri="{FF2B5EF4-FFF2-40B4-BE49-F238E27FC236}">
                <a16:creationId xmlns:a16="http://schemas.microsoft.com/office/drawing/2014/main" id="{8DBDC3F1-5C57-49E7-92D1-035A63CFD9BA}"/>
              </a:ext>
            </a:extLst>
          </p:cNvPr>
          <p:cNvGrpSpPr/>
          <p:nvPr/>
        </p:nvGrpSpPr>
        <p:grpSpPr>
          <a:xfrm>
            <a:off x="1191929" y="3515806"/>
            <a:ext cx="2716129" cy="523220"/>
            <a:chOff x="1191929" y="2733040"/>
            <a:chExt cx="2716129" cy="523220"/>
          </a:xfrm>
        </p:grpSpPr>
        <p:sp>
          <p:nvSpPr>
            <p:cNvPr id="10" name="TextBox 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2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6" name="그룹 25">
            <a:extLst>
              <a:ext uri="{FF2B5EF4-FFF2-40B4-BE49-F238E27FC236}">
                <a16:creationId xmlns:a16="http://schemas.microsoft.com/office/drawing/2014/main" id="{8DBDC3F1-5C57-49E7-92D1-035A63CFD9BA}"/>
              </a:ext>
            </a:extLst>
          </p:cNvPr>
          <p:cNvGrpSpPr/>
          <p:nvPr/>
        </p:nvGrpSpPr>
        <p:grpSpPr>
          <a:xfrm>
            <a:off x="1191929" y="4283589"/>
            <a:ext cx="2716129" cy="523220"/>
            <a:chOff x="1191929" y="2733040"/>
            <a:chExt cx="2716129" cy="523220"/>
          </a:xfrm>
        </p:grpSpPr>
        <p:sp>
          <p:nvSpPr>
            <p:cNvPr id="27" name="TextBox 26">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8" name="TextBox 27">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29" name="그룹 28">
            <a:extLst>
              <a:ext uri="{FF2B5EF4-FFF2-40B4-BE49-F238E27FC236}">
                <a16:creationId xmlns:a16="http://schemas.microsoft.com/office/drawing/2014/main" id="{8DBDC3F1-5C57-49E7-92D1-035A63CFD9BA}"/>
              </a:ext>
            </a:extLst>
          </p:cNvPr>
          <p:cNvGrpSpPr/>
          <p:nvPr/>
        </p:nvGrpSpPr>
        <p:grpSpPr>
          <a:xfrm>
            <a:off x="1191929" y="5964655"/>
            <a:ext cx="3604437" cy="523220"/>
            <a:chOff x="1191929" y="2733040"/>
            <a:chExt cx="3604437" cy="523220"/>
          </a:xfrm>
        </p:grpSpPr>
        <p:sp>
          <p:nvSpPr>
            <p:cNvPr id="30" name="TextBox 29">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smtClean="0">
                  <a:solidFill>
                    <a:schemeClr val="bg1"/>
                  </a:solidFill>
                </a:rPr>
                <a:t>5 </a:t>
              </a:r>
              <a:endParaRPr lang="ko-KR" altLang="en-US" sz="2800" b="1" dirty="0">
                <a:solidFill>
                  <a:schemeClr val="bg1"/>
                </a:solidFill>
              </a:endParaRPr>
            </a:p>
          </p:txBody>
        </p:sp>
        <p:sp>
          <p:nvSpPr>
            <p:cNvPr id="31" name="TextBox 30">
              <a:extLst>
                <a:ext uri="{FF2B5EF4-FFF2-40B4-BE49-F238E27FC236}">
                  <a16:creationId xmlns:a16="http://schemas.microsoft.com/office/drawing/2014/main" id="{E2E4DEFE-BC42-48FF-848C-EF9A07A773CF}"/>
                </a:ext>
              </a:extLst>
            </p:cNvPr>
            <p:cNvSpPr txBox="1"/>
            <p:nvPr/>
          </p:nvSpPr>
          <p:spPr>
            <a:xfrm>
              <a:off x="1777999" y="2733040"/>
              <a:ext cx="3018367"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mini project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grpSp>
        <p:nvGrpSpPr>
          <p:cNvPr id="32" name="그룹 31">
            <a:extLst>
              <a:ext uri="{FF2B5EF4-FFF2-40B4-BE49-F238E27FC236}">
                <a16:creationId xmlns:a16="http://schemas.microsoft.com/office/drawing/2014/main" id="{8DBDC3F1-5C57-49E7-92D1-035A63CFD9BA}"/>
              </a:ext>
            </a:extLst>
          </p:cNvPr>
          <p:cNvGrpSpPr/>
          <p:nvPr/>
        </p:nvGrpSpPr>
        <p:grpSpPr>
          <a:xfrm>
            <a:off x="1221519" y="5110703"/>
            <a:ext cx="2542518" cy="562613"/>
            <a:chOff x="1191929" y="2693647"/>
            <a:chExt cx="2542518" cy="562613"/>
          </a:xfrm>
        </p:grpSpPr>
        <p:sp>
          <p:nvSpPr>
            <p:cNvPr id="33" name="TextBox 32">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4</a:t>
              </a:r>
              <a:r>
                <a:rPr lang="en-US" altLang="ko-KR" sz="2800" b="1" dirty="0" smtClean="0">
                  <a:solidFill>
                    <a:schemeClr val="bg1"/>
                  </a:solidFill>
                </a:rPr>
                <a:t> </a:t>
              </a:r>
              <a:endParaRPr lang="ko-KR" altLang="en-US" sz="2800" b="1" dirty="0">
                <a:solidFill>
                  <a:schemeClr val="bg1"/>
                </a:solidFill>
              </a:endParaRPr>
            </a:p>
          </p:txBody>
        </p:sp>
        <p:sp>
          <p:nvSpPr>
            <p:cNvPr id="34" name="TextBox 33">
              <a:extLst>
                <a:ext uri="{FF2B5EF4-FFF2-40B4-BE49-F238E27FC236}">
                  <a16:creationId xmlns:a16="http://schemas.microsoft.com/office/drawing/2014/main" id="{E2E4DEFE-BC42-48FF-848C-EF9A07A773CF}"/>
                </a:ext>
              </a:extLst>
            </p:cNvPr>
            <p:cNvSpPr txBox="1"/>
            <p:nvPr/>
          </p:nvSpPr>
          <p:spPr>
            <a:xfrm>
              <a:off x="1676357" y="2693647"/>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함수</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893159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35537" y="1794934"/>
            <a:ext cx="4837029" cy="46888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841129" y="3213297"/>
            <a:ext cx="3912904"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IoT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Hub</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Stream Analytic</a:t>
            </a: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account</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storage explorer</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raspberry pi simulator</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48262" y="2352524"/>
            <a:ext cx="4515881" cy="550739"/>
            <a:chOff x="1129831" y="2705521"/>
            <a:chExt cx="4515881" cy="550739"/>
          </a:xfrm>
        </p:grpSpPr>
        <p:sp>
          <p:nvSpPr>
            <p:cNvPr id="17" name="TextBox 16">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a:solidFill>
                    <a:schemeClr val="bg1"/>
                  </a:solidFill>
                </a:rPr>
                <a:t>2</a:t>
              </a:r>
              <a:r>
                <a:rPr lang="en-US" altLang="ko-KR" sz="2800" b="1" dirty="0" smtClean="0">
                  <a:solidFill>
                    <a:schemeClr val="bg1"/>
                  </a:solidFill>
                </a:rPr>
                <a:t>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800" b="1" dirty="0" err="1" smtClean="0">
                  <a:solidFill>
                    <a:schemeClr val="bg1"/>
                  </a:solidFill>
                  <a:latin typeface="나눔스퀘어 ExtraBold" panose="020B0600000101010101" pitchFamily="50" charset="-127"/>
                  <a:ea typeface="나눔스퀘어 ExtraBold" panose="020B0600000101010101" pitchFamily="50" charset="-127"/>
                </a:rPr>
                <a:t>IoT</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143724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solidFill>
                  <a:schemeClr val="bg1"/>
                </a:solidFill>
                <a:latin typeface="맑은 고딕" panose="020B0503020000020004" pitchFamily="50" charset="-127"/>
                <a:ea typeface="맑은 고딕" panose="020B0503020000020004" pitchFamily="50" charset="-127"/>
              </a:rPr>
              <a:t>Azure </a:t>
            </a:r>
            <a:r>
              <a:rPr lang="en-US" altLang="ko-KR" sz="4800" dirty="0" err="1" smtClean="0">
                <a:solidFill>
                  <a:schemeClr val="bg1"/>
                </a:solidFill>
                <a:latin typeface="맑은 고딕" panose="020B0503020000020004" pitchFamily="50" charset="-127"/>
                <a:ea typeface="맑은 고딕" panose="020B0503020000020004" pitchFamily="50" charset="-127"/>
              </a:rPr>
              <a:t>IoT</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6" y="2560320"/>
            <a:ext cx="9445752" cy="3437709"/>
          </a:xfrm>
        </p:spPr>
        <p:txBody>
          <a:bodyPr>
            <a:normAutofit lnSpcReduction="10000"/>
          </a:bodyPr>
          <a:lstStyle/>
          <a:p>
            <a:pPr marL="342900" indent="-342900">
              <a:buFont typeface="Wingdings" panose="05000000000000000000" pitchFamily="2" charset="2"/>
              <a:buChar char="§"/>
            </a:pPr>
            <a:r>
              <a:rPr lang="en-US" altLang="ko-KR" sz="2800" dirty="0" err="1" smtClean="0"/>
              <a:t>IoTHub</a:t>
            </a:r>
            <a:endParaRPr lang="en-US" altLang="ko-KR" sz="2800" dirty="0" smtClean="0"/>
          </a:p>
          <a:p>
            <a:pPr marL="342900" indent="-342900">
              <a:buFont typeface="Wingdings" panose="05000000000000000000" pitchFamily="2" charset="2"/>
              <a:buChar char="§"/>
            </a:pPr>
            <a:r>
              <a:rPr lang="en-US" altLang="ko-KR" sz="2800" dirty="0" smtClean="0"/>
              <a:t>Stream Analytic Jobs</a:t>
            </a:r>
          </a:p>
          <a:p>
            <a:pPr marL="342900" indent="-342900">
              <a:buFont typeface="Wingdings" panose="05000000000000000000" pitchFamily="2" charset="2"/>
              <a:buChar char="§"/>
            </a:pPr>
            <a:r>
              <a:rPr lang="en-US" altLang="ko-KR" sz="2800" dirty="0" err="1" smtClean="0"/>
              <a:t>IoT</a:t>
            </a:r>
            <a:r>
              <a:rPr lang="en-US" altLang="ko-KR" sz="2800" dirty="0" smtClean="0"/>
              <a:t> : </a:t>
            </a:r>
          </a:p>
          <a:p>
            <a:pPr marL="342900" indent="-342900">
              <a:buFont typeface="Wingdings" panose="05000000000000000000" pitchFamily="2" charset="2"/>
              <a:buChar char="§"/>
            </a:pPr>
            <a:r>
              <a:rPr lang="en-US" altLang="ko-KR" sz="2800" dirty="0" smtClean="0"/>
              <a:t>Storage Explorer</a:t>
            </a:r>
          </a:p>
          <a:p>
            <a:pPr marL="342900" indent="-342900">
              <a:buFont typeface="Wingdings" panose="05000000000000000000" pitchFamily="2" charset="2"/>
              <a:buChar char="§"/>
            </a:pPr>
            <a:r>
              <a:rPr lang="en-US" altLang="ko-KR" sz="2800" dirty="0" smtClean="0"/>
              <a:t>Storage Account</a:t>
            </a:r>
          </a:p>
          <a:p>
            <a:pPr marL="342900" indent="-342900">
              <a:buFont typeface="Wingdings" panose="05000000000000000000" pitchFamily="2" charset="2"/>
              <a:buChar char="§"/>
            </a:pPr>
            <a:r>
              <a:rPr lang="en-US" altLang="ko-KR" sz="2800" dirty="0" smtClean="0"/>
              <a:t>Power BI</a:t>
            </a:r>
            <a:endParaRPr lang="ko-KR" altLang="en-US" sz="2800"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3958896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4816" y="463463"/>
            <a:ext cx="9757775" cy="6394537"/>
          </a:xfrm>
          <a:prstGeom prst="rect">
            <a:avLst/>
          </a:prstGeom>
        </p:spPr>
      </p:pic>
    </p:spTree>
    <p:extLst>
      <p:ext uri="{BB962C8B-B14F-4D97-AF65-F5344CB8AC3E}">
        <p14:creationId xmlns:p14="http://schemas.microsoft.com/office/powerpoint/2010/main" val="34807207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586" y="1430154"/>
            <a:ext cx="10310109" cy="4770229"/>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87837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Azure </a:t>
            </a:r>
            <a:r>
              <a:rPr lang="en-US" altLang="ko-KR" dirty="0" err="1" smtClean="0"/>
              <a:t>IoT</a:t>
            </a:r>
            <a:endParaRPr lang="ko-KR" altLang="en-US" dirty="0"/>
          </a:p>
        </p:txBody>
      </p:sp>
      <p:sp>
        <p:nvSpPr>
          <p:cNvPr id="3" name="내용 개체 틀 2"/>
          <p:cNvSpPr>
            <a:spLocks noGrp="1"/>
          </p:cNvSpPr>
          <p:nvPr>
            <p:ph idx="1"/>
          </p:nvPr>
        </p:nvSpPr>
        <p:spPr/>
        <p:txBody>
          <a:bodyPr/>
          <a:lstStyle/>
          <a:p>
            <a:r>
              <a:rPr lang="en-US" altLang="ko-KR" dirty="0" err="1" smtClean="0"/>
              <a:t>IoT</a:t>
            </a:r>
            <a:r>
              <a:rPr lang="en-US" altLang="ko-KR" dirty="0" smtClean="0"/>
              <a:t> Hub</a:t>
            </a:r>
          </a:p>
          <a:p>
            <a:pPr lvl="1"/>
            <a:r>
              <a:rPr lang="en-US" altLang="ko-KR" dirty="0" smtClean="0"/>
              <a:t>PaaS</a:t>
            </a:r>
          </a:p>
          <a:p>
            <a:pPr lvl="1"/>
            <a:r>
              <a:rPr lang="en-US" altLang="ko-KR" dirty="0" smtClean="0"/>
              <a:t>Managed service for bidirectional communication with </a:t>
            </a:r>
            <a:r>
              <a:rPr lang="en-US" altLang="ko-KR" dirty="0" err="1" smtClean="0"/>
              <a:t>IoT</a:t>
            </a:r>
            <a:r>
              <a:rPr lang="en-US" altLang="ko-KR" dirty="0" smtClean="0"/>
              <a:t> devices</a:t>
            </a:r>
          </a:p>
          <a:p>
            <a:r>
              <a:rPr lang="en-US" altLang="ko-KR" dirty="0" err="1" smtClean="0"/>
              <a:t>IoT</a:t>
            </a:r>
            <a:r>
              <a:rPr lang="en-US" altLang="ko-KR" dirty="0" smtClean="0"/>
              <a:t> Central</a:t>
            </a:r>
          </a:p>
          <a:p>
            <a:pPr lvl="1"/>
            <a:r>
              <a:rPr lang="en-US" altLang="ko-KR" dirty="0" smtClean="0"/>
              <a:t>SaaS</a:t>
            </a:r>
          </a:p>
          <a:p>
            <a:pPr lvl="1"/>
            <a:r>
              <a:rPr lang="en-US" altLang="ko-KR" dirty="0" err="1" smtClean="0"/>
              <a:t>IoT</a:t>
            </a:r>
            <a:r>
              <a:rPr lang="en-US" altLang="ko-KR" dirty="0" smtClean="0"/>
              <a:t> </a:t>
            </a:r>
            <a:r>
              <a:rPr lang="en-US" altLang="ko-KR" dirty="0" err="1" smtClean="0"/>
              <a:t>appplicational</a:t>
            </a:r>
            <a:r>
              <a:rPr lang="en-US" altLang="ko-KR" dirty="0" smtClean="0"/>
              <a:t> platform, dozen of </a:t>
            </a:r>
            <a:r>
              <a:rPr lang="en-US" altLang="ko-KR" dirty="0" err="1" smtClean="0"/>
              <a:t>functionalitiespproach</a:t>
            </a:r>
            <a:endParaRPr lang="en-US" altLang="ko-KR" dirty="0" smtClean="0"/>
          </a:p>
          <a:p>
            <a:r>
              <a:rPr lang="en-US" altLang="ko-KR" dirty="0" smtClean="0"/>
              <a:t>Azure Sphere</a:t>
            </a:r>
          </a:p>
          <a:p>
            <a:pPr lvl="1"/>
            <a:r>
              <a:rPr lang="en-US" altLang="ko-KR" dirty="0" smtClean="0"/>
              <a:t>End-2-end approach for building secure </a:t>
            </a:r>
            <a:r>
              <a:rPr lang="en-US" altLang="ko-KR" dirty="0" err="1" smtClean="0"/>
              <a:t>IoT</a:t>
            </a:r>
            <a:r>
              <a:rPr lang="en-US" altLang="ko-KR" dirty="0" smtClean="0"/>
              <a:t> solutions</a:t>
            </a:r>
            <a:endParaRPr lang="ko-KR" altLang="en-US" dirty="0"/>
          </a:p>
        </p:txBody>
      </p:sp>
    </p:spTree>
    <p:extLst>
      <p:ext uri="{BB962C8B-B14F-4D97-AF65-F5344CB8AC3E}">
        <p14:creationId xmlns:p14="http://schemas.microsoft.com/office/powerpoint/2010/main" val="37069267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22045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p:nvPr/>
        </p:nvPicPr>
        <p:blipFill>
          <a:blip r:embed="rId2"/>
          <a:stretch>
            <a:fillRect/>
          </a:stretch>
        </p:blipFill>
        <p:spPr>
          <a:xfrm>
            <a:off x="613775" y="1445750"/>
            <a:ext cx="7402882" cy="5092835"/>
          </a:xfrm>
          <a:prstGeom prst="rect">
            <a:avLst/>
          </a:prstGeom>
        </p:spPr>
      </p:pic>
      <p:sp>
        <p:nvSpPr>
          <p:cNvPr id="3" name="TextBox 2"/>
          <p:cNvSpPr txBox="1"/>
          <p:nvPr/>
        </p:nvSpPr>
        <p:spPr>
          <a:xfrm>
            <a:off x="2217107" y="538619"/>
            <a:ext cx="7478038"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Sphere Module ( </a:t>
            </a:r>
            <a:r>
              <a:rPr kumimoji="0" lang="ko-KR" altLang="en-US"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리커시브소프트</a:t>
            </a:r>
            <a:r>
              <a:rPr kumimoji="0" lang="ko-KR" altLang="en-US"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주</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8567803" y="1816274"/>
            <a:ext cx="3720230" cy="317009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Azure Sphere + BLE 5.0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모듈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PDM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MIC 2</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개</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부저</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9Axis IMU Sensor,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온</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습도</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기압 센서 설치</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모든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센서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데이터 </a:t>
            </a:r>
            <a:r>
              <a:rPr kumimoji="0" lang="ko-KR" altLang="en-US" sz="2000" b="0" i="0" u="none" strike="noStrike" kern="1200" cap="none" spc="0" normalizeH="0" baseline="0" noProof="0" dirty="0" err="1">
                <a:ln>
                  <a:noFill/>
                </a:ln>
                <a:solidFill>
                  <a:prstClr val="black"/>
                </a:solidFill>
                <a:effectLst/>
                <a:uLnTx/>
                <a:uFillTx/>
                <a:latin typeface="Segoe UI"/>
                <a:ea typeface="+mn-ea"/>
                <a:cs typeface="+mn-cs"/>
              </a:rPr>
              <a:t>클라우드로</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 전송하여 </a:t>
            </a:r>
            <a:r>
              <a:rPr kumimoji="0" lang="en-US" altLang="ko-KR" sz="2000" b="0" i="0" u="none" strike="noStrike" kern="1200" cap="none" spc="0" normalizeH="0" baseline="0" noProof="0" dirty="0">
                <a:ln>
                  <a:noFill/>
                </a:ln>
                <a:solidFill>
                  <a:prstClr val="black"/>
                </a:solidFill>
                <a:effectLst/>
                <a:uLnTx/>
                <a:uFillTx/>
                <a:latin typeface="Segoe UI"/>
                <a:ea typeface="+mn-ea"/>
                <a:cs typeface="+mn-cs"/>
              </a:rPr>
              <a:t>Anomaly </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Detection</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 가능</a:t>
            </a:r>
            <a:r>
              <a:rPr kumimoji="0" lang="en-US" altLang="ko-KR" sz="2000" b="0" i="0" u="none" strike="noStrike" kern="1200" cap="none" spc="0" normalizeH="0" baseline="0" noProof="0" dirty="0" smtClean="0">
                <a:ln>
                  <a:noFill/>
                </a:ln>
                <a:solidFill>
                  <a:prstClr val="black"/>
                </a:solidFill>
                <a:effectLst/>
                <a:uLnTx/>
                <a:uFillTx/>
                <a:latin typeface="Segoe UI"/>
                <a:ea typeface="+mn-ea"/>
                <a:cs typeface="+mn-cs"/>
              </a:rPr>
              <a:t>, </a:t>
            </a:r>
            <a:r>
              <a:rPr kumimoji="0" lang="ko-KR" altLang="en-US" sz="2000" b="0" i="0" u="none" strike="noStrike" kern="1200" cap="none" spc="0" normalizeH="0" baseline="0" noProof="0" dirty="0" smtClean="0">
                <a:ln>
                  <a:noFill/>
                </a:ln>
                <a:solidFill>
                  <a:prstClr val="black"/>
                </a:solidFill>
                <a:effectLst/>
                <a:uLnTx/>
                <a:uFillTx/>
                <a:latin typeface="Segoe UI"/>
                <a:ea typeface="+mn-ea"/>
                <a:cs typeface="+mn-cs"/>
              </a:rPr>
              <a:t>지속적인 </a:t>
            </a:r>
            <a:r>
              <a:rPr kumimoji="0" lang="ko-KR" altLang="en-US" sz="2000" b="0" i="0" u="none" strike="noStrike" kern="1200" cap="none" spc="0" normalizeH="0" baseline="0" noProof="0" dirty="0">
                <a:ln>
                  <a:noFill/>
                </a:ln>
                <a:solidFill>
                  <a:prstClr val="black"/>
                </a:solidFill>
                <a:effectLst/>
                <a:uLnTx/>
                <a:uFillTx/>
                <a:latin typeface="Segoe UI"/>
                <a:ea typeface="+mn-ea"/>
                <a:cs typeface="+mn-cs"/>
              </a:rPr>
              <a:t>데이터 수집 및 제어 가능</a:t>
            </a:r>
            <a:br>
              <a:rPr kumimoji="0" lang="ko-KR" altLang="en-US" sz="2000" b="0" i="0" u="none" strike="noStrike" kern="1200" cap="none" spc="0" normalizeH="0" baseline="0" noProof="0" dirty="0">
                <a:ln>
                  <a:noFill/>
                </a:ln>
                <a:solidFill>
                  <a:prstClr val="black"/>
                </a:solidFill>
                <a:effectLst/>
                <a:uLnTx/>
                <a:uFillTx/>
                <a:latin typeface="Segoe UI"/>
                <a:ea typeface="+mn-ea"/>
                <a:cs typeface="+mn-cs"/>
              </a:rPr>
            </a:br>
            <a:endParaRPr kumimoji="0" lang="ko-KR" altLang="en-US" sz="20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0024922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 dirty="0"/>
              <a:t>Azure </a:t>
            </a:r>
            <a:r>
              <a:rPr lang="en-US" altLang="ko" dirty="0" err="1"/>
              <a:t>IoT</a:t>
            </a:r>
            <a:r>
              <a:rPr lang="en-US" altLang="ko" dirty="0"/>
              <a:t> Hub</a:t>
            </a:r>
            <a:endParaRPr lang="ko-KR" altLang="en-US" dirty="0"/>
          </a:p>
        </p:txBody>
      </p:sp>
      <p:sp>
        <p:nvSpPr>
          <p:cNvPr id="3" name="내용 개체 틀 2"/>
          <p:cNvSpPr>
            <a:spLocks noGrp="1"/>
          </p:cNvSpPr>
          <p:nvPr>
            <p:ph sz="quarter" idx="10"/>
          </p:nvPr>
        </p:nvSpPr>
        <p:spPr/>
        <p:txBody>
          <a:bodyPr/>
          <a:lstStyle/>
          <a:p>
            <a:r>
              <a:rPr lang="en-US" altLang="ko" dirty="0"/>
              <a:t>streaming sensor data in real time with Azure </a:t>
            </a:r>
            <a:r>
              <a:rPr lang="en-US" altLang="ko" dirty="0" err="1"/>
              <a:t>IoT</a:t>
            </a:r>
            <a:r>
              <a:rPr lang="en-US" altLang="ko" dirty="0"/>
              <a:t> Hub</a:t>
            </a:r>
            <a:endParaRPr lang="ko" altLang="en-US" dirty="0"/>
          </a:p>
          <a:p>
            <a:pPr lvl="1"/>
            <a:r>
              <a:rPr lang="en-US" altLang="ko" dirty="0">
                <a:hlinkClick r:id="rId2"/>
              </a:rPr>
              <a:t>https://</a:t>
            </a:r>
            <a:r>
              <a:rPr lang="en-US" altLang="ko" dirty="0" smtClean="0">
                <a:hlinkClick r:id="rId2"/>
              </a:rPr>
              <a:t>www.taygan.co/blog/2018/03/12/streaming-sensor-data-in-real-time-with-azure-iot-hub</a:t>
            </a:r>
          </a:p>
          <a:p>
            <a:pPr lvl="1"/>
            <a:endParaRPr lang="ko" altLang="en-US" dirty="0">
              <a:hlinkClick r:id="rId2"/>
            </a:endParaRPr>
          </a:p>
          <a:p>
            <a:endParaRPr lang="ko-KR" altLang="en-US" dirty="0"/>
          </a:p>
        </p:txBody>
      </p:sp>
    </p:spTree>
    <p:extLst>
      <p:ext uri="{BB962C8B-B14F-4D97-AF65-F5344CB8AC3E}">
        <p14:creationId xmlns:p14="http://schemas.microsoft.com/office/powerpoint/2010/main" val="790875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2083" y="1466514"/>
            <a:ext cx="10258816" cy="480902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397033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2500" y="1453019"/>
            <a:ext cx="9920612" cy="4647156"/>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71846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5615E82F-93E8-4ADF-A170-129033E47B8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482" b="9518"/>
          <a:stretch/>
        </p:blipFill>
        <p:spPr>
          <a:xfrm>
            <a:off x="0" y="-50800"/>
            <a:ext cx="12192000" cy="6858000"/>
          </a:xfrm>
          <a:prstGeom prst="rect">
            <a:avLst/>
          </a:prstGeom>
        </p:spPr>
      </p:pic>
      <p:sp>
        <p:nvSpPr>
          <p:cNvPr id="3" name="직사각형 2">
            <a:extLst>
              <a:ext uri="{FF2B5EF4-FFF2-40B4-BE49-F238E27FC236}">
                <a16:creationId xmlns:a16="http://schemas.microsoft.com/office/drawing/2014/main" id="{FB253996-9806-40AB-89EA-69B28BD22D4E}"/>
              </a:ext>
            </a:extLst>
          </p:cNvPr>
          <p:cNvSpPr/>
          <p:nvPr/>
        </p:nvSpPr>
        <p:spPr>
          <a:xfrm>
            <a:off x="-42334" y="2241129"/>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9" name="그룹 8">
            <a:extLst>
              <a:ext uri="{FF2B5EF4-FFF2-40B4-BE49-F238E27FC236}">
                <a16:creationId xmlns:a16="http://schemas.microsoft.com/office/drawing/2014/main" id="{F868A564-5C93-444C-9BB7-66C25FFD4D94}"/>
              </a:ext>
            </a:extLst>
          </p:cNvPr>
          <p:cNvGrpSpPr/>
          <p:nvPr/>
        </p:nvGrpSpPr>
        <p:grpSpPr>
          <a:xfrm>
            <a:off x="393229" y="2706429"/>
            <a:ext cx="4515881" cy="550739"/>
            <a:chOff x="1129831" y="2705521"/>
            <a:chExt cx="4515881" cy="550739"/>
          </a:xfrm>
        </p:grpSpPr>
        <p:sp>
          <p:nvSpPr>
            <p:cNvPr id="10" name="TextBox 9">
              <a:extLst>
                <a:ext uri="{FF2B5EF4-FFF2-40B4-BE49-F238E27FC236}">
                  <a16:creationId xmlns:a16="http://schemas.microsoft.com/office/drawing/2014/main" id="{D5B1ABA3-7F9C-4EAF-A909-EDBE8DD7EEB9}"/>
                </a:ext>
              </a:extLst>
            </p:cNvPr>
            <p:cNvSpPr txBox="1"/>
            <p:nvPr/>
          </p:nvSpPr>
          <p:spPr>
            <a:xfrm>
              <a:off x="1129831" y="2705521"/>
              <a:ext cx="484428" cy="523220"/>
            </a:xfrm>
            <a:prstGeom prst="rect">
              <a:avLst/>
            </a:prstGeom>
            <a:noFill/>
          </p:spPr>
          <p:txBody>
            <a:bodyPr wrap="none" rtlCol="0">
              <a:spAutoFit/>
            </a:bodyPr>
            <a:lstStyle/>
            <a:p>
              <a:r>
                <a:rPr lang="en-US" altLang="ko-KR" sz="2800" b="1" dirty="0" smtClean="0">
                  <a:solidFill>
                    <a:schemeClr val="bg1"/>
                  </a:solidFill>
                </a:rPr>
                <a:t>1 </a:t>
              </a:r>
              <a:endParaRPr lang="ko-KR" altLang="en-US" sz="2800" b="1" dirty="0">
                <a:solidFill>
                  <a:schemeClr val="bg1"/>
                </a:solidFill>
              </a:endParaRPr>
            </a:p>
          </p:txBody>
        </p:sp>
        <p:sp>
          <p:nvSpPr>
            <p:cNvPr id="11" name="TextBox 10">
              <a:extLst>
                <a:ext uri="{FF2B5EF4-FFF2-40B4-BE49-F238E27FC236}">
                  <a16:creationId xmlns:a16="http://schemas.microsoft.com/office/drawing/2014/main" id="{1EC64467-7DB3-4E18-9C95-D9A65B2E35BB}"/>
                </a:ext>
              </a:extLst>
            </p:cNvPr>
            <p:cNvSpPr txBox="1"/>
            <p:nvPr/>
          </p:nvSpPr>
          <p:spPr>
            <a:xfrm>
              <a:off x="1676357" y="2733040"/>
              <a:ext cx="3969355" cy="523220"/>
            </a:xfrm>
            <a:prstGeom prst="rect">
              <a:avLst/>
            </a:prstGeom>
            <a:noFill/>
          </p:spPr>
          <p:txBody>
            <a:bodyPr wrap="square" rtlCol="0">
              <a:spAutoFit/>
            </a:bodyPr>
            <a:lstStyle/>
            <a:p>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클라우드</a:t>
              </a:r>
              <a:r>
                <a:rPr lang="ko-KR" altLang="en-US" sz="2800" b="1" dirty="0" smtClean="0">
                  <a:solidFill>
                    <a:schemeClr val="bg1"/>
                  </a:solidFill>
                  <a:latin typeface="나눔스퀘어 ExtraBold" panose="020B0600000101010101" pitchFamily="50" charset="-127"/>
                  <a:ea typeface="나눔스퀘어 ExtraBold" panose="020B0600000101010101" pitchFamily="50" charset="-127"/>
                </a:rPr>
                <a:t> 컴퓨팅 이해</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12" name="TextBox 11">
            <a:extLst>
              <a:ext uri="{FF2B5EF4-FFF2-40B4-BE49-F238E27FC236}">
                <a16:creationId xmlns:a16="http://schemas.microsoft.com/office/drawing/2014/main" id="{1EC64467-7DB3-4E18-9C95-D9A65B2E35BB}"/>
              </a:ext>
            </a:extLst>
          </p:cNvPr>
          <p:cNvSpPr txBox="1"/>
          <p:nvPr/>
        </p:nvSpPr>
        <p:spPr>
          <a:xfrm>
            <a:off x="986324" y="3470530"/>
            <a:ext cx="3225843" cy="2862322"/>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플랫폼 서비스</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자격증</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요금제</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VM</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platform</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VM, Putty</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7681092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48" y="1923972"/>
            <a:ext cx="9432099" cy="4351568"/>
          </a:xfrm>
          <a:prstGeom prst="rect">
            <a:avLst/>
          </a:prstGeom>
        </p:spPr>
      </p:pic>
      <p:sp>
        <p:nvSpPr>
          <p:cNvPr id="3" name="TextBox 2"/>
          <p:cNvSpPr txBox="1"/>
          <p:nvPr/>
        </p:nvSpPr>
        <p:spPr>
          <a:xfrm>
            <a:off x="4809993" y="663879"/>
            <a:ext cx="577449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0"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Storage account</a:t>
            </a:r>
            <a:endParaRPr kumimoji="0" lang="ko-KR" altLang="en-US" sz="2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0709754" y="4772416"/>
            <a:ext cx="126512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Storage explorer</a:t>
            </a:r>
            <a:endParaRPr kumimoji="0" lang="ko-KR" altLang="en-US" sz="20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274192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8384" y="1301640"/>
            <a:ext cx="9006213" cy="5086634"/>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5968831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제목 2"/>
          <p:cNvSpPr txBox="1">
            <a:spLocks/>
          </p:cNvSpPr>
          <p:nvPr/>
        </p:nvSpPr>
        <p:spPr>
          <a:xfrm>
            <a:off x="231489" y="240073"/>
            <a:ext cx="11582400" cy="716997"/>
          </a:xfrm>
          <a:prstGeom prst="rect">
            <a:avLst/>
          </a:prstGeom>
        </p:spPr>
        <p:txBody>
          <a:bodyPr/>
          <a:lstStyle>
            <a:lvl1pPr algn="l" defTabSz="685800" rtl="0" eaLnBrk="1" latinLnBrk="1"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1" hangingPunct="1">
              <a:lnSpc>
                <a:spcPct val="90000"/>
              </a:lnSpc>
              <a:spcBef>
                <a:spcPct val="0"/>
              </a:spcBef>
              <a:spcAft>
                <a:spcPts val="0"/>
              </a:spcAft>
              <a:buClrTx/>
              <a:buSzTx/>
              <a:buFontTx/>
              <a:buNone/>
              <a:tabLst/>
              <a:defRPr/>
            </a:pPr>
            <a:r>
              <a:rPr kumimoji="1" lang="ko-KR" altLang="en-US" sz="4000" b="1" i="0" u="none" strike="noStrike" kern="1200" cap="none" spc="0" normalizeH="0" baseline="0" noProof="0" dirty="0">
                <a:ln>
                  <a:noFill/>
                </a:ln>
                <a:solidFill>
                  <a:prstClr val="black"/>
                </a:solidFill>
                <a:effectLst/>
                <a:uLnTx/>
                <a:uFillTx/>
                <a:latin typeface="Segoe UI Light"/>
                <a:ea typeface="+mj-ea"/>
                <a:cs typeface="+mj-cs"/>
              </a:rPr>
              <a:t>저장소 계정</a:t>
            </a:r>
          </a:p>
        </p:txBody>
      </p:sp>
      <p:sp>
        <p:nvSpPr>
          <p:cNvPr id="4" name="모서리가 둥근 직사각형 26"/>
          <p:cNvSpPr/>
          <p:nvPr/>
        </p:nvSpPr>
        <p:spPr bwMode="auto">
          <a:xfrm>
            <a:off x="3470492" y="1916674"/>
            <a:ext cx="2913120"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모서리가 둥근 직사각형 26"/>
          <p:cNvSpPr/>
          <p:nvPr/>
        </p:nvSpPr>
        <p:spPr bwMode="auto">
          <a:xfrm>
            <a:off x="7504403" y="1916674"/>
            <a:ext cx="3286365" cy="4780932"/>
          </a:xfrm>
          <a:prstGeom prst="roundRect">
            <a:avLst/>
          </a:prstGeom>
          <a:no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ko-KR" alt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p:cNvPicPr>
            <a:picLocks noChangeAspect="1"/>
          </p:cNvPicPr>
          <p:nvPr/>
        </p:nvPicPr>
        <p:blipFill>
          <a:blip r:embed="rId3"/>
          <a:stretch>
            <a:fillRect/>
          </a:stretch>
        </p:blipFill>
        <p:spPr>
          <a:xfrm>
            <a:off x="4277422" y="2115379"/>
            <a:ext cx="1045829" cy="1045829"/>
          </a:xfrm>
          <a:prstGeom prst="rect">
            <a:avLst/>
          </a:prstGeom>
        </p:spPr>
      </p:pic>
      <p:pic>
        <p:nvPicPr>
          <p:cNvPr id="7" name="Picture 6"/>
          <p:cNvPicPr>
            <a:picLocks noChangeAspect="1"/>
          </p:cNvPicPr>
          <p:nvPr/>
        </p:nvPicPr>
        <p:blipFill>
          <a:blip r:embed="rId4"/>
          <a:stretch>
            <a:fillRect/>
          </a:stretch>
        </p:blipFill>
        <p:spPr>
          <a:xfrm>
            <a:off x="4277422" y="3235910"/>
            <a:ext cx="1045829" cy="1045829"/>
          </a:xfrm>
          <a:prstGeom prst="rect">
            <a:avLst/>
          </a:prstGeom>
        </p:spPr>
      </p:pic>
      <p:pic>
        <p:nvPicPr>
          <p:cNvPr id="8" name="Picture 7"/>
          <p:cNvPicPr>
            <a:picLocks noChangeAspect="1"/>
          </p:cNvPicPr>
          <p:nvPr/>
        </p:nvPicPr>
        <p:blipFill>
          <a:blip r:embed="rId5"/>
          <a:stretch>
            <a:fillRect/>
          </a:stretch>
        </p:blipFill>
        <p:spPr>
          <a:xfrm>
            <a:off x="4277423" y="4407264"/>
            <a:ext cx="1045829" cy="1045829"/>
          </a:xfrm>
          <a:prstGeom prst="rect">
            <a:avLst/>
          </a:prstGeom>
        </p:spPr>
      </p:pic>
      <p:pic>
        <p:nvPicPr>
          <p:cNvPr id="9" name="Picture 8"/>
          <p:cNvPicPr>
            <a:picLocks noChangeAspect="1"/>
          </p:cNvPicPr>
          <p:nvPr/>
        </p:nvPicPr>
        <p:blipFill>
          <a:blip r:embed="rId6"/>
          <a:stretch>
            <a:fillRect/>
          </a:stretch>
        </p:blipFill>
        <p:spPr>
          <a:xfrm>
            <a:off x="4277423" y="5551674"/>
            <a:ext cx="1045829" cy="1045829"/>
          </a:xfrm>
          <a:prstGeom prst="rect">
            <a:avLst/>
          </a:prstGeom>
        </p:spPr>
      </p:pic>
      <p:pic>
        <p:nvPicPr>
          <p:cNvPr id="10" name="Picture 9"/>
          <p:cNvPicPr>
            <a:picLocks noChangeAspect="1"/>
          </p:cNvPicPr>
          <p:nvPr/>
        </p:nvPicPr>
        <p:blipFill>
          <a:blip r:embed="rId7"/>
          <a:stretch>
            <a:fillRect/>
          </a:stretch>
        </p:blipFill>
        <p:spPr>
          <a:xfrm>
            <a:off x="1005323" y="3784226"/>
            <a:ext cx="1045829" cy="1045829"/>
          </a:xfrm>
          <a:prstGeom prst="rect">
            <a:avLst/>
          </a:prstGeom>
        </p:spPr>
      </p:pic>
      <p:sp>
        <p:nvSpPr>
          <p:cNvPr id="11" name="TextBox 5"/>
          <p:cNvSpPr txBox="1"/>
          <p:nvPr/>
        </p:nvSpPr>
        <p:spPr>
          <a:xfrm>
            <a:off x="897983" y="4655249"/>
            <a:ext cx="127713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Azure </a:t>
            </a:r>
            <a:r>
              <a:rPr kumimoji="0" lang="ko-KR" alt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구독</a:t>
            </a:r>
            <a:endPar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12" name="TextBox 5"/>
          <p:cNvSpPr txBox="1"/>
          <p:nvPr/>
        </p:nvSpPr>
        <p:spPr>
          <a:xfrm>
            <a:off x="5233755" y="2384843"/>
            <a:ext cx="122929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Container</a:t>
            </a:r>
          </a:p>
        </p:txBody>
      </p:sp>
      <p:sp>
        <p:nvSpPr>
          <p:cNvPr id="13" name="TextBox 5"/>
          <p:cNvSpPr txBox="1"/>
          <p:nvPr/>
        </p:nvSpPr>
        <p:spPr>
          <a:xfrm>
            <a:off x="5230691" y="3505373"/>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14" name="TextBox 5"/>
          <p:cNvSpPr txBox="1"/>
          <p:nvPr/>
        </p:nvSpPr>
        <p:spPr>
          <a:xfrm>
            <a:off x="5230690" y="4676729"/>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15" name="TextBox 5"/>
          <p:cNvSpPr txBox="1"/>
          <p:nvPr/>
        </p:nvSpPr>
        <p:spPr>
          <a:xfrm>
            <a:off x="5230690" y="5821137"/>
            <a:ext cx="824314"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Share</a:t>
            </a:r>
          </a:p>
        </p:txBody>
      </p:sp>
      <p:pic>
        <p:nvPicPr>
          <p:cNvPr id="16" name="Picture 2" descr="http://findicons.com/files/icons/1580/devine_icons_part_2/128/defult_tex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27318" y="2115379"/>
            <a:ext cx="1045305" cy="104530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s://cdn2.iconfinder.com/data/icons/windows-8-metro-style/128/databas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02019" y="3253418"/>
            <a:ext cx="970604" cy="970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colby.id.au/files/sqs.png"/>
          <p:cNvPicPr>
            <a:picLocks noChangeAspect="1" noChangeArrowheads="1"/>
          </p:cNvPicPr>
          <p:nvPr/>
        </p:nvPicPr>
        <p:blipFill>
          <a:blip r:embed="rId10">
            <a:biLevel thresh="50000"/>
            <a:extLst>
              <a:ext uri="{28A0092B-C50C-407E-A947-70E740481C1C}">
                <a14:useLocalDpi xmlns:a14="http://schemas.microsoft.com/office/drawing/2010/main" val="0"/>
              </a:ext>
            </a:extLst>
          </a:blip>
          <a:srcRect/>
          <a:stretch>
            <a:fillRect/>
          </a:stretch>
        </p:blipFill>
        <p:spPr bwMode="auto">
          <a:xfrm>
            <a:off x="8101758" y="4588459"/>
            <a:ext cx="1045829" cy="6813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descr="https://cdn0.iconfinder.com/data/icons/folder-line/512/folder_tree-128.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78644" y="5566103"/>
            <a:ext cx="1017355" cy="101735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5"/>
          <p:cNvSpPr txBox="1"/>
          <p:nvPr/>
        </p:nvSpPr>
        <p:spPr>
          <a:xfrm>
            <a:off x="9147587" y="2384843"/>
            <a:ext cx="847782"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solidFill>
                  <a:srgbClr val="4472C4">
                    <a:lumMod val="75000"/>
                  </a:srgbClr>
                </a:solidFill>
                <a:effectLst/>
                <a:uLnTx/>
                <a:uFillTx/>
                <a:latin typeface="Segoe UI"/>
                <a:ea typeface="+mn-ea"/>
                <a:cs typeface="+mn-cs"/>
              </a:rPr>
              <a:t>Blobs</a:t>
            </a:r>
          </a:p>
        </p:txBody>
      </p:sp>
      <p:sp>
        <p:nvSpPr>
          <p:cNvPr id="21" name="TextBox 5"/>
          <p:cNvSpPr txBox="1"/>
          <p:nvPr/>
        </p:nvSpPr>
        <p:spPr>
          <a:xfrm>
            <a:off x="9144524" y="3505373"/>
            <a:ext cx="969417"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Entities</a:t>
            </a:r>
          </a:p>
        </p:txBody>
      </p:sp>
      <p:sp>
        <p:nvSpPr>
          <p:cNvPr id="22" name="TextBox 5"/>
          <p:cNvSpPr txBox="1"/>
          <p:nvPr/>
        </p:nvSpPr>
        <p:spPr>
          <a:xfrm>
            <a:off x="9144523" y="4676729"/>
            <a:ext cx="1157161"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Messages</a:t>
            </a:r>
          </a:p>
        </p:txBody>
      </p:sp>
      <p:sp>
        <p:nvSpPr>
          <p:cNvPr id="23" name="TextBox 5"/>
          <p:cNvSpPr txBox="1"/>
          <p:nvPr/>
        </p:nvSpPr>
        <p:spPr>
          <a:xfrm>
            <a:off x="9144522" y="5626377"/>
            <a:ext cx="1327464" cy="800951"/>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Directories/</a:t>
            </a:r>
          </a:p>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Files</a:t>
            </a:r>
          </a:p>
        </p:txBody>
      </p:sp>
      <p:sp>
        <p:nvSpPr>
          <p:cNvPr id="24" name="TextBox 5"/>
          <p:cNvSpPr txBox="1"/>
          <p:nvPr/>
        </p:nvSpPr>
        <p:spPr>
          <a:xfrm>
            <a:off x="3881324" y="1964633"/>
            <a:ext cx="729160"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Blob</a:t>
            </a:r>
          </a:p>
        </p:txBody>
      </p:sp>
      <p:sp>
        <p:nvSpPr>
          <p:cNvPr id="25" name="TextBox 5"/>
          <p:cNvSpPr txBox="1"/>
          <p:nvPr/>
        </p:nvSpPr>
        <p:spPr>
          <a:xfrm>
            <a:off x="3831439" y="3057684"/>
            <a:ext cx="791998"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Table</a:t>
            </a:r>
          </a:p>
        </p:txBody>
      </p:sp>
      <p:sp>
        <p:nvSpPr>
          <p:cNvPr id="26" name="TextBox 5"/>
          <p:cNvSpPr txBox="1"/>
          <p:nvPr/>
        </p:nvSpPr>
        <p:spPr>
          <a:xfrm>
            <a:off x="3706658" y="4234896"/>
            <a:ext cx="907093"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Queue</a:t>
            </a:r>
          </a:p>
        </p:txBody>
      </p:sp>
      <p:sp>
        <p:nvSpPr>
          <p:cNvPr id="27" name="TextBox 5"/>
          <p:cNvSpPr txBox="1"/>
          <p:nvPr/>
        </p:nvSpPr>
        <p:spPr>
          <a:xfrm>
            <a:off x="3987709" y="5367675"/>
            <a:ext cx="647406" cy="506833"/>
          </a:xfrm>
          <a:prstGeom prst="rect">
            <a:avLst/>
          </a:prstGeom>
          <a:noFill/>
        </p:spPr>
        <p:txBody>
          <a:bodyPr wrap="none" lIns="179285" tIns="143428" rIns="179285" bIns="143428"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43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File</a:t>
            </a:r>
          </a:p>
        </p:txBody>
      </p:sp>
      <p:cxnSp>
        <p:nvCxnSpPr>
          <p:cNvPr id="28" name="Straight Arrow Connector 27"/>
          <p:cNvCxnSpPr>
            <a:stCxn id="12" idx="3"/>
            <a:endCxn id="16" idx="1"/>
          </p:cNvCxnSpPr>
          <p:nvPr/>
        </p:nvCxnSpPr>
        <p:spPr>
          <a:xfrm flipV="1">
            <a:off x="6463052" y="2638033"/>
            <a:ext cx="1564266" cy="227"/>
          </a:xfrm>
          <a:prstGeom prst="straightConnector1">
            <a:avLst/>
          </a:prstGeom>
          <a:noFill/>
          <a:ln w="9525" cap="flat" cmpd="sng" algn="ctr">
            <a:solidFill>
              <a:srgbClr val="505050"/>
            </a:solidFill>
            <a:prstDash val="solid"/>
            <a:headEnd type="none"/>
            <a:tailEnd type="triangle"/>
          </a:ln>
          <a:effectLst/>
        </p:spPr>
      </p:cxnSp>
      <p:cxnSp>
        <p:nvCxnSpPr>
          <p:cNvPr id="29" name="Straight Arrow Connector 28"/>
          <p:cNvCxnSpPr/>
          <p:nvPr/>
        </p:nvCxnSpPr>
        <p:spPr>
          <a:xfrm flipV="1">
            <a:off x="6071527" y="3758824"/>
            <a:ext cx="1892952" cy="14384"/>
          </a:xfrm>
          <a:prstGeom prst="straightConnector1">
            <a:avLst/>
          </a:prstGeom>
          <a:noFill/>
          <a:ln w="9525" cap="flat" cmpd="sng" algn="ctr">
            <a:solidFill>
              <a:srgbClr val="505050"/>
            </a:solidFill>
            <a:prstDash val="solid"/>
            <a:headEnd type="none"/>
            <a:tailEnd type="triangle"/>
          </a:ln>
          <a:effectLst/>
        </p:spPr>
      </p:cxnSp>
      <p:cxnSp>
        <p:nvCxnSpPr>
          <p:cNvPr id="30" name="Straight Arrow Connector 29"/>
          <p:cNvCxnSpPr>
            <a:stCxn id="14" idx="3"/>
            <a:endCxn id="18" idx="1"/>
          </p:cNvCxnSpPr>
          <p:nvPr/>
        </p:nvCxnSpPr>
        <p:spPr>
          <a:xfrm flipV="1">
            <a:off x="6137783" y="4929147"/>
            <a:ext cx="1963975" cy="999"/>
          </a:xfrm>
          <a:prstGeom prst="straightConnector1">
            <a:avLst/>
          </a:prstGeom>
          <a:noFill/>
          <a:ln w="9525" cap="flat" cmpd="sng" algn="ctr">
            <a:solidFill>
              <a:srgbClr val="505050"/>
            </a:solidFill>
            <a:prstDash val="solid"/>
            <a:headEnd type="none"/>
            <a:tailEnd type="triangle"/>
          </a:ln>
          <a:effectLst/>
        </p:spPr>
      </p:cxnSp>
      <p:cxnSp>
        <p:nvCxnSpPr>
          <p:cNvPr id="31" name="Straight Arrow Connector 30"/>
          <p:cNvCxnSpPr>
            <a:stCxn id="15" idx="3"/>
            <a:endCxn id="19" idx="1"/>
          </p:cNvCxnSpPr>
          <p:nvPr/>
        </p:nvCxnSpPr>
        <p:spPr>
          <a:xfrm>
            <a:off x="6055004" y="6074554"/>
            <a:ext cx="2023640" cy="227"/>
          </a:xfrm>
          <a:prstGeom prst="straightConnector1">
            <a:avLst/>
          </a:prstGeom>
          <a:noFill/>
          <a:ln w="9525" cap="flat" cmpd="sng" algn="ctr">
            <a:solidFill>
              <a:srgbClr val="505050"/>
            </a:solidFill>
            <a:prstDash val="solid"/>
            <a:headEnd type="none"/>
            <a:tailEnd type="triangle"/>
          </a:ln>
          <a:effectLst/>
        </p:spPr>
      </p:cxnSp>
      <p:cxnSp>
        <p:nvCxnSpPr>
          <p:cNvPr id="32" name="Elbow Connector 21"/>
          <p:cNvCxnSpPr>
            <a:stCxn id="10" idx="3"/>
            <a:endCxn id="6" idx="1"/>
          </p:cNvCxnSpPr>
          <p:nvPr/>
        </p:nvCxnSpPr>
        <p:spPr>
          <a:xfrm flipV="1">
            <a:off x="2051154" y="2638294"/>
            <a:ext cx="2226269" cy="1668847"/>
          </a:xfrm>
          <a:prstGeom prst="bentConnector3">
            <a:avLst/>
          </a:prstGeom>
          <a:noFill/>
          <a:ln w="9525" cap="flat" cmpd="sng" algn="ctr">
            <a:solidFill>
              <a:srgbClr val="505050"/>
            </a:solidFill>
            <a:prstDash val="solid"/>
            <a:headEnd type="none"/>
            <a:tailEnd type="triangle"/>
          </a:ln>
          <a:effectLst/>
        </p:spPr>
      </p:cxnSp>
      <p:cxnSp>
        <p:nvCxnSpPr>
          <p:cNvPr id="33" name="Elbow Connector 55"/>
          <p:cNvCxnSpPr>
            <a:stCxn id="10" idx="3"/>
            <a:endCxn id="7" idx="1"/>
          </p:cNvCxnSpPr>
          <p:nvPr/>
        </p:nvCxnSpPr>
        <p:spPr>
          <a:xfrm flipV="1">
            <a:off x="2051154" y="3758825"/>
            <a:ext cx="2226269" cy="548316"/>
          </a:xfrm>
          <a:prstGeom prst="bentConnector3">
            <a:avLst/>
          </a:prstGeom>
          <a:noFill/>
          <a:ln w="9525" cap="flat" cmpd="sng" algn="ctr">
            <a:solidFill>
              <a:srgbClr val="505050"/>
            </a:solidFill>
            <a:prstDash val="solid"/>
            <a:headEnd type="none"/>
            <a:tailEnd type="triangle"/>
          </a:ln>
          <a:effectLst/>
        </p:spPr>
      </p:cxnSp>
      <p:cxnSp>
        <p:nvCxnSpPr>
          <p:cNvPr id="34" name="Elbow Connector 58"/>
          <p:cNvCxnSpPr>
            <a:stCxn id="10" idx="3"/>
            <a:endCxn id="8" idx="1"/>
          </p:cNvCxnSpPr>
          <p:nvPr/>
        </p:nvCxnSpPr>
        <p:spPr>
          <a:xfrm>
            <a:off x="2051153" y="4307141"/>
            <a:ext cx="2226271" cy="623039"/>
          </a:xfrm>
          <a:prstGeom prst="bentConnector3">
            <a:avLst/>
          </a:prstGeom>
          <a:noFill/>
          <a:ln w="9525" cap="flat" cmpd="sng" algn="ctr">
            <a:solidFill>
              <a:srgbClr val="505050"/>
            </a:solidFill>
            <a:prstDash val="solid"/>
            <a:headEnd type="none"/>
            <a:tailEnd type="triangle"/>
          </a:ln>
          <a:effectLst/>
        </p:spPr>
      </p:cxnSp>
      <p:cxnSp>
        <p:nvCxnSpPr>
          <p:cNvPr id="35" name="Elbow Connector 61"/>
          <p:cNvCxnSpPr>
            <a:stCxn id="10" idx="3"/>
            <a:endCxn id="9" idx="1"/>
          </p:cNvCxnSpPr>
          <p:nvPr/>
        </p:nvCxnSpPr>
        <p:spPr>
          <a:xfrm>
            <a:off x="2051153" y="4307140"/>
            <a:ext cx="2226271" cy="1767448"/>
          </a:xfrm>
          <a:prstGeom prst="bentConnector3">
            <a:avLst/>
          </a:prstGeom>
          <a:noFill/>
          <a:ln w="9525" cap="flat" cmpd="sng" algn="ctr">
            <a:solidFill>
              <a:srgbClr val="505050"/>
            </a:solidFill>
            <a:prstDash val="solid"/>
            <a:headEnd type="none"/>
            <a:tailEnd type="triangle"/>
          </a:ln>
          <a:effectLst/>
        </p:spPr>
      </p:cxnSp>
      <p:sp>
        <p:nvSpPr>
          <p:cNvPr id="40" name="TextBox 39"/>
          <p:cNvSpPr txBox="1"/>
          <p:nvPr/>
        </p:nvSpPr>
        <p:spPr>
          <a:xfrm>
            <a:off x="461133" y="1256130"/>
            <a:ext cx="84016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내구성</a:t>
            </a:r>
            <a:r>
              <a:rPr kumimoji="0" lang="en-US" altLang="ko-KR" sz="2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2400" b="0" i="0" u="none" strike="noStrike" kern="1200" cap="none" spc="0" normalizeH="0" baseline="0" noProof="0" dirty="0">
                <a:ln>
                  <a:noFill/>
                </a:ln>
                <a:solidFill>
                  <a:prstClr val="black"/>
                </a:solidFill>
                <a:effectLst/>
                <a:uLnTx/>
                <a:uFillTx/>
                <a:latin typeface="Segoe UI"/>
                <a:ea typeface="+mn-ea"/>
                <a:cs typeface="+mn-cs"/>
              </a:rPr>
              <a:t>가용성 및 확장성이 뛰어난 클라우드 저장소 서비스</a:t>
            </a:r>
            <a:endParaRPr kumimoji="0" lang="en-US" sz="2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182068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988" y="1540702"/>
            <a:ext cx="8230023" cy="4634630"/>
          </a:xfrm>
          <a:prstGeom prst="rect">
            <a:avLst/>
          </a:prstGeom>
        </p:spPr>
      </p:pic>
      <p:sp>
        <p:nvSpPr>
          <p:cNvPr id="3" name="TextBox 2"/>
          <p:cNvSpPr txBox="1"/>
          <p:nvPr/>
        </p:nvSpPr>
        <p:spPr>
          <a:xfrm>
            <a:off x="3958225" y="551145"/>
            <a:ext cx="37953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Azure </a:t>
            </a:r>
            <a:r>
              <a:rPr kumimoji="0" lang="en-US" altLang="ko-KR" sz="2800" b="1" i="0" u="none" strike="noStrike" kern="1200" cap="none" spc="0" normalizeH="0" baseline="0" noProof="0" dirty="0" err="1" smtClean="0">
                <a:ln>
                  <a:noFill/>
                </a:ln>
                <a:solidFill>
                  <a:prstClr val="black"/>
                </a:solidFill>
                <a:effectLst/>
                <a:uLnTx/>
                <a:uFillTx/>
                <a:latin typeface="Arial" panose="020B0604020202020204" pitchFamily="34" charset="0"/>
                <a:ea typeface="+mn-ea"/>
                <a:cs typeface="Arial" panose="020B0604020202020204" pitchFamily="34" charset="0"/>
              </a:rPr>
              <a:t>IoT</a:t>
            </a:r>
            <a:r>
              <a:rPr kumimoji="0" lang="en-US" altLang="ko-KR" sz="28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 – power BI</a:t>
            </a:r>
            <a:endParaRPr kumimoji="0" lang="ko-KR" altLang="en-US" sz="2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 name="TextBox 3"/>
          <p:cNvSpPr txBox="1"/>
          <p:nvPr/>
        </p:nvSpPr>
        <p:spPr>
          <a:xfrm>
            <a:off x="1402915" y="6274651"/>
            <a:ext cx="106345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400" b="0" i="0" u="none" strike="noStrike" kern="1200" cap="none" spc="0" normalizeH="0" baseline="0" noProof="0" dirty="0" smtClean="0">
                <a:ln>
                  <a:noFill/>
                </a:ln>
                <a:solidFill>
                  <a:srgbClr val="FF0000"/>
                </a:solidFill>
                <a:effectLst/>
                <a:uLnTx/>
                <a:uFillTx/>
                <a:latin typeface="Arial" panose="020B0604020202020204" pitchFamily="34" charset="0"/>
                <a:ea typeface="+mn-ea"/>
                <a:cs typeface="Arial" panose="020B0604020202020204" pitchFamily="34" charset="0"/>
              </a:rPr>
              <a:t>source</a:t>
            </a:r>
            <a:r>
              <a:rPr kumimoji="0" lang="en-US" altLang="ko" sz="1800" b="0" i="0" u="none" strike="noStrike" kern="1200" cap="none" spc="0" normalizeH="0" baseline="0" noProof="0" dirty="0">
                <a:ln>
                  <a:noFill/>
                </a:ln>
                <a:solidFill>
                  <a:prstClr val="black"/>
                </a:solidFill>
                <a:effectLst/>
                <a:uLnTx/>
                <a:uFillTx/>
                <a:latin typeface="Segoe UI"/>
                <a:cs typeface="+mn-cs"/>
                <a:hlinkClick r:id="rId3"/>
              </a:rPr>
              <a:t>https://www.taygan.co/blog/2018/03/12/streaming-sensor-data-in-real-time-with-azure-iot-hub</a:t>
            </a:r>
            <a:endParaRPr kumimoji="0" lang="ko-KR" altLang="en-US" sz="1400" b="0" i="0" u="none" strike="noStrike" kern="1200" cap="none" spc="0" normalizeH="0" baseline="0" noProof="0" dirty="0">
              <a:ln>
                <a:noFill/>
              </a:ln>
              <a:solidFill>
                <a:srgbClr val="FF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6442155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ko-KR" altLang="en-US" b="1" dirty="0"/>
              <a:t/>
            </a:r>
            <a:br>
              <a:rPr lang="ko-KR" altLang="en-US" b="1" dirty="0"/>
            </a:br>
            <a:r>
              <a:rPr lang="en-US" altLang="ko-KR" b="1" dirty="0"/>
              <a:t>Raspberry Pi </a:t>
            </a:r>
            <a:r>
              <a:rPr lang="ko-KR" altLang="en-US" b="1" dirty="0" smtClean="0"/>
              <a:t>웹 시뮬레이터</a:t>
            </a:r>
            <a:endParaRPr lang="ko-KR" altLang="en-US" dirty="0"/>
          </a:p>
        </p:txBody>
      </p:sp>
      <p:sp>
        <p:nvSpPr>
          <p:cNvPr id="3" name="내용 개체 틀 2"/>
          <p:cNvSpPr>
            <a:spLocks noGrp="1"/>
          </p:cNvSpPr>
          <p:nvPr>
            <p:ph sz="quarter" idx="10"/>
          </p:nvPr>
        </p:nvSpPr>
        <p:spPr/>
        <p:txBody>
          <a:bodyPr>
            <a:normAutofit/>
          </a:bodyPr>
          <a:lstStyle/>
          <a:p>
            <a:endParaRPr lang="en-US" altLang="ko-KR" dirty="0" smtClean="0"/>
          </a:p>
          <a:p>
            <a:pPr lvl="1"/>
            <a:r>
              <a:rPr lang="en-US" altLang="ko-KR" dirty="0" smtClean="0">
                <a:hlinkClick r:id="rId2"/>
              </a:rPr>
              <a:t>https://azure-samples.github.io/raspberry-pi-web-simulator/#getstarted</a:t>
            </a:r>
            <a:endParaRPr lang="en-US" altLang="ko-KR" dirty="0" smtClean="0"/>
          </a:p>
          <a:p>
            <a:r>
              <a:rPr lang="en-US" altLang="ko" dirty="0" smtClean="0"/>
              <a:t>streaming </a:t>
            </a:r>
            <a:r>
              <a:rPr lang="en-US" altLang="ko" dirty="0"/>
              <a:t>sensor data in real time with Azure </a:t>
            </a:r>
            <a:r>
              <a:rPr lang="en-US" altLang="ko" dirty="0" err="1"/>
              <a:t>IoT</a:t>
            </a:r>
            <a:r>
              <a:rPr lang="en-US" altLang="ko" dirty="0"/>
              <a:t> Hub</a:t>
            </a:r>
            <a:endParaRPr lang="ko" altLang="en-US" dirty="0"/>
          </a:p>
          <a:p>
            <a:pPr lvl="1"/>
            <a:r>
              <a:rPr lang="en-US" altLang="ko" dirty="0">
                <a:hlinkClick r:id="rId3"/>
              </a:rPr>
              <a:t>https://</a:t>
            </a:r>
            <a:r>
              <a:rPr lang="en-US" altLang="ko" dirty="0" smtClean="0">
                <a:hlinkClick r:id="rId3"/>
              </a:rPr>
              <a:t>www.taygan.co/blog/2018/03/12/streaming-sensor-data-in-real-time-with-azure-iot-hub</a:t>
            </a:r>
          </a:p>
          <a:p>
            <a:pPr lvl="1"/>
            <a:r>
              <a:rPr lang="en-US" altLang="ko" dirty="0">
                <a:hlinkClick r:id="rId3"/>
              </a:rPr>
              <a:t>https://docs.microsoft.com/ko-kr/azure/iot-hub/iot-hub-live-data-visualization-in-power-bi</a:t>
            </a:r>
            <a:endParaRPr lang="ko" altLang="en-US" dirty="0">
              <a:hlinkClick r:id="rId3"/>
            </a:endParaRPr>
          </a:p>
          <a:p>
            <a:endParaRPr lang="ko-KR" altLang="en-US" dirty="0"/>
          </a:p>
        </p:txBody>
      </p:sp>
    </p:spTree>
    <p:extLst>
      <p:ext uri="{BB962C8B-B14F-4D97-AF65-F5344CB8AC3E}">
        <p14:creationId xmlns:p14="http://schemas.microsoft.com/office/powerpoint/2010/main" val="40325941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p:cNvSpPr>
            <a:spLocks noGrp="1"/>
          </p:cNvSpPr>
          <p:nvPr>
            <p:ph type="title"/>
          </p:nvPr>
        </p:nvSpPr>
        <p:spPr/>
        <p:txBody>
          <a:bodyPr>
            <a:normAutofit/>
          </a:bodyPr>
          <a:lstStyle/>
          <a:p>
            <a:r>
              <a:rPr lang="en-US" altLang="ko-KR" dirty="0" smtClean="0"/>
              <a:t>Azure </a:t>
            </a:r>
            <a:r>
              <a:rPr lang="ko-KR" altLang="ko-KR" dirty="0" err="1"/>
              <a:t>storage</a:t>
            </a:r>
            <a:r>
              <a:rPr lang="ko-KR" altLang="ko-KR" dirty="0"/>
              <a:t> </a:t>
            </a:r>
            <a:r>
              <a:rPr lang="ko-KR" altLang="ko-KR" dirty="0" err="1"/>
              <a:t>explorer</a:t>
            </a:r>
            <a:r>
              <a:rPr lang="ko-KR" altLang="ko-KR" dirty="0"/>
              <a:t> </a:t>
            </a:r>
            <a:endParaRPr lang="ko-KR" altLang="en-US" dirty="0"/>
          </a:p>
        </p:txBody>
      </p:sp>
      <p:sp>
        <p:nvSpPr>
          <p:cNvPr id="3" name="내용 개체 틀 2"/>
          <p:cNvSpPr>
            <a:spLocks noGrp="1"/>
          </p:cNvSpPr>
          <p:nvPr>
            <p:ph idx="1"/>
          </p:nvPr>
        </p:nvSpPr>
        <p:spPr>
          <a:xfrm>
            <a:off x="539495" y="1435608"/>
            <a:ext cx="9918399" cy="3977640"/>
          </a:xfrm>
        </p:spPr>
        <p:txBody>
          <a:bodyPr>
            <a:normAutofit/>
          </a:bodyPr>
          <a:lstStyle/>
          <a:p>
            <a:pPr latinLnBrk="0"/>
            <a:r>
              <a:rPr lang="ko-KR" altLang="ko-KR" dirty="0" err="1"/>
              <a:t>storage</a:t>
            </a:r>
            <a:r>
              <a:rPr lang="ko-KR" altLang="ko-KR" dirty="0"/>
              <a:t> </a:t>
            </a:r>
            <a:r>
              <a:rPr lang="ko-KR" altLang="ko-KR" dirty="0" err="1"/>
              <a:t>explorer</a:t>
            </a:r>
            <a:r>
              <a:rPr lang="ko-KR" altLang="ko-KR" dirty="0"/>
              <a:t> </a:t>
            </a:r>
            <a:endParaRPr lang="en-US" altLang="ko-KR" dirty="0" smtClean="0"/>
          </a:p>
          <a:p>
            <a:pPr lvl="1" latinLnBrk="0"/>
            <a:r>
              <a:rPr lang="ko-KR" altLang="ko-KR" dirty="0" smtClean="0"/>
              <a:t>다운로드 </a:t>
            </a:r>
            <a:r>
              <a:rPr lang="ko-KR" altLang="ko-KR" dirty="0"/>
              <a:t>: </a:t>
            </a:r>
            <a:r>
              <a:rPr lang="ko-KR" altLang="ko-KR" dirty="0">
                <a:hlinkClick r:id="rId2"/>
              </a:rPr>
              <a:t>https://azure.microsoft.com/ko-kr/features/storage-explorer</a:t>
            </a:r>
            <a:r>
              <a:rPr lang="ko-KR" altLang="ko-KR" dirty="0" smtClean="0">
                <a:hlinkClick r:id="rId2"/>
              </a:rPr>
              <a:t>/</a:t>
            </a:r>
            <a:endParaRPr lang="en-US" altLang="ko-KR" dirty="0" smtClean="0"/>
          </a:p>
          <a:p>
            <a:pPr lvl="2" latinLnBrk="0"/>
            <a:r>
              <a:rPr lang="en-US" altLang="ko-KR" dirty="0" smtClean="0"/>
              <a:t>Storage account key</a:t>
            </a:r>
            <a:endParaRPr lang="ko-KR" altLang="ko-KR" dirty="0"/>
          </a:p>
          <a:p>
            <a:pPr lvl="1"/>
            <a:endParaRPr lang="ko-KR" altLang="en-US" dirty="0"/>
          </a:p>
        </p:txBody>
      </p:sp>
    </p:spTree>
    <p:extLst>
      <p:ext uri="{BB962C8B-B14F-4D97-AF65-F5344CB8AC3E}">
        <p14:creationId xmlns:p14="http://schemas.microsoft.com/office/powerpoint/2010/main" val="13813096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그림 8">
            <a:extLst>
              <a:ext uri="{FF2B5EF4-FFF2-40B4-BE49-F238E27FC236}">
                <a16:creationId xmlns:a16="http://schemas.microsoft.com/office/drawing/2014/main" id="{BE1BE377-926E-4FEE-AD02-3004BC883F6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3" b="7813"/>
          <a:stretch/>
        </p:blipFill>
        <p:spPr>
          <a:xfrm>
            <a:off x="0" y="0"/>
            <a:ext cx="12192000" cy="6858000"/>
          </a:xfrm>
          <a:prstGeom prst="rect">
            <a:avLst/>
          </a:prstGeom>
        </p:spPr>
      </p:pic>
      <p:sp>
        <p:nvSpPr>
          <p:cNvPr id="15" name="직사각형 14">
            <a:extLst>
              <a:ext uri="{FF2B5EF4-FFF2-40B4-BE49-F238E27FC236}">
                <a16:creationId xmlns:a16="http://schemas.microsoft.com/office/drawing/2014/main" id="{FB253996-9806-40AB-89EA-69B28BD22D4E}"/>
              </a:ext>
            </a:extLst>
          </p:cNvPr>
          <p:cNvSpPr/>
          <p:nvPr/>
        </p:nvSpPr>
        <p:spPr>
          <a:xfrm>
            <a:off x="29633" y="2266531"/>
            <a:ext cx="4837029" cy="4536438"/>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8" name="그룹 17">
            <a:extLst>
              <a:ext uri="{FF2B5EF4-FFF2-40B4-BE49-F238E27FC236}">
                <a16:creationId xmlns:a16="http://schemas.microsoft.com/office/drawing/2014/main" id="{8DBDC3F1-5C57-49E7-92D1-035A63CFD9BA}"/>
              </a:ext>
            </a:extLst>
          </p:cNvPr>
          <p:cNvGrpSpPr/>
          <p:nvPr/>
        </p:nvGrpSpPr>
        <p:grpSpPr>
          <a:xfrm>
            <a:off x="590795" y="2319322"/>
            <a:ext cx="2716129" cy="523220"/>
            <a:chOff x="1191929" y="2733040"/>
            <a:chExt cx="2716129" cy="523220"/>
          </a:xfrm>
        </p:grpSpPr>
        <p:sp>
          <p:nvSpPr>
            <p:cNvPr id="19" name="TextBox 18">
              <a:extLst>
                <a:ext uri="{FF2B5EF4-FFF2-40B4-BE49-F238E27FC236}">
                  <a16:creationId xmlns:a16="http://schemas.microsoft.com/office/drawing/2014/main" id="{19C98ED1-F442-4E67-8FC9-E511EE5540F0}"/>
                </a:ext>
              </a:extLst>
            </p:cNvPr>
            <p:cNvSpPr txBox="1"/>
            <p:nvPr/>
          </p:nvSpPr>
          <p:spPr>
            <a:xfrm>
              <a:off x="1191929" y="2733040"/>
              <a:ext cx="484428" cy="523220"/>
            </a:xfrm>
            <a:prstGeom prst="rect">
              <a:avLst/>
            </a:prstGeom>
            <a:noFill/>
          </p:spPr>
          <p:txBody>
            <a:bodyPr wrap="none" rtlCol="0">
              <a:spAutoFit/>
            </a:bodyPr>
            <a:lstStyle/>
            <a:p>
              <a:r>
                <a:rPr lang="en-US" altLang="ko-KR" sz="2800" b="1" dirty="0">
                  <a:solidFill>
                    <a:schemeClr val="bg1"/>
                  </a:solidFill>
                </a:rPr>
                <a:t>3</a:t>
              </a:r>
              <a:r>
                <a:rPr lang="en-US" altLang="ko-KR" sz="2800" b="1" dirty="0" smtClean="0">
                  <a:solidFill>
                    <a:schemeClr val="bg1"/>
                  </a:solidFill>
                </a:rPr>
                <a:t> </a:t>
              </a:r>
              <a:endParaRPr lang="ko-KR" altLang="en-US" sz="2800" b="1" dirty="0">
                <a:solidFill>
                  <a:schemeClr val="bg1"/>
                </a:solidFill>
              </a:endParaRPr>
            </a:p>
          </p:txBody>
        </p:sp>
        <p:sp>
          <p:nvSpPr>
            <p:cNvPr id="20" name="TextBox 19">
              <a:extLst>
                <a:ext uri="{FF2B5EF4-FFF2-40B4-BE49-F238E27FC236}">
                  <a16:creationId xmlns:a16="http://schemas.microsoft.com/office/drawing/2014/main" id="{E2E4DEFE-BC42-48FF-848C-EF9A07A773CF}"/>
                </a:ext>
              </a:extLst>
            </p:cNvPr>
            <p:cNvSpPr txBox="1"/>
            <p:nvPr/>
          </p:nvSpPr>
          <p:spPr>
            <a:xfrm>
              <a:off x="1849968" y="2733040"/>
              <a:ext cx="2058090"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a:t>
              </a:r>
              <a:r>
                <a:rPr lang="ko-KR" altLang="en-US" sz="2800" b="1" dirty="0" err="1" smtClean="0">
                  <a:solidFill>
                    <a:schemeClr val="bg1"/>
                  </a:solidFill>
                  <a:latin typeface="나눔스퀘어 ExtraBold" panose="020B0600000101010101" pitchFamily="50" charset="-127"/>
                  <a:ea typeface="나눔스퀘어 ExtraBold" panose="020B0600000101010101" pitchFamily="50" charset="-127"/>
                </a:rPr>
                <a:t>웹앱</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
        <p:nvSpPr>
          <p:cNvPr id="21" name="TextBox 20">
            <a:extLst>
              <a:ext uri="{FF2B5EF4-FFF2-40B4-BE49-F238E27FC236}">
                <a16:creationId xmlns:a16="http://schemas.microsoft.com/office/drawing/2014/main" id="{1EC64467-7DB3-4E18-9C95-D9A65B2E35BB}"/>
              </a:ext>
            </a:extLst>
          </p:cNvPr>
          <p:cNvSpPr txBox="1"/>
          <p:nvPr/>
        </p:nvSpPr>
        <p:spPr>
          <a:xfrm>
            <a:off x="316358" y="3064130"/>
            <a:ext cx="3923042" cy="3170099"/>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app service</a:t>
            </a:r>
          </a:p>
          <a:p>
            <a:pPr marL="800100" lvl="1" indent="-342900" fontAlgn="base">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portal</a:t>
            </a:r>
          </a:p>
          <a:p>
            <a:pPr marL="1257300" lvl="2" indent="-342900" fontAlgn="base" latinLnBrk="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webapp</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in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fontAlgn="base" latinLnBrk="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GitHub deploy</a:t>
            </a: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Visual Studio Code</a:t>
            </a:r>
          </a:p>
          <a:p>
            <a:pPr marL="971550" lvl="1" indent="-514350">
              <a:buFont typeface="Wingdings" panose="05000000000000000000" pitchFamily="2" charset="2"/>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Git</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&amp; GitHub</a:t>
            </a:r>
            <a:endParaRPr lang="ko-KR" altLang="en-US" sz="2000" b="1" dirty="0">
              <a:solidFill>
                <a:schemeClr val="bg1"/>
              </a:solidFill>
              <a:latin typeface="나눔스퀘어 ExtraBold" panose="020B0600000101010101" pitchFamily="50" charset="-127"/>
              <a:ea typeface="나눔스퀘어 ExtraBold" panose="020B0600000101010101" pitchFamily="50" charset="-127"/>
            </a:endParaRPr>
          </a:p>
        </p:txBody>
      </p:sp>
    </p:spTree>
    <p:extLst>
      <p:ext uri="{BB962C8B-B14F-4D97-AF65-F5344CB8AC3E}">
        <p14:creationId xmlns:p14="http://schemas.microsoft.com/office/powerpoint/2010/main" val="380426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6214B6C-396E-4200-A846-C93F14D49E24}"/>
              </a:ext>
            </a:extLst>
          </p:cNvPr>
          <p:cNvSpPr>
            <a:spLocks noGrp="1"/>
          </p:cNvSpPr>
          <p:nvPr>
            <p:ph type="title"/>
          </p:nvPr>
        </p:nvSpPr>
        <p:spPr>
          <a:xfrm>
            <a:off x="1136250" y="611221"/>
            <a:ext cx="8274449" cy="640080"/>
          </a:xfrm>
        </p:spPr>
        <p:txBody>
          <a:bodyPr>
            <a:normAutofit/>
          </a:bodyPr>
          <a:lstStyle/>
          <a:p>
            <a:r>
              <a:rPr lang="en-US" altLang="ko-KR" dirty="0"/>
              <a:t>Azure</a:t>
            </a:r>
            <a:r>
              <a:rPr lang="ko-KR" altLang="en-US" dirty="0"/>
              <a:t> </a:t>
            </a:r>
            <a:r>
              <a:rPr lang="en-US" altLang="ko-KR" dirty="0"/>
              <a:t>Web App – </a:t>
            </a:r>
            <a:r>
              <a:rPr lang="en-US" altLang="ko-KR" sz="3600" dirty="0"/>
              <a:t>Full Managed Services</a:t>
            </a:r>
            <a:endParaRPr lang="ko-KR" altLang="en-US" sz="3600" dirty="0"/>
          </a:p>
        </p:txBody>
      </p:sp>
      <p:pic>
        <p:nvPicPr>
          <p:cNvPr id="6" name="그림 5">
            <a:extLst>
              <a:ext uri="{FF2B5EF4-FFF2-40B4-BE49-F238E27FC236}">
                <a16:creationId xmlns:a16="http://schemas.microsoft.com/office/drawing/2014/main" id="{C0DB1618-6495-40F6-BAD7-3122E4B909ED}"/>
              </a:ext>
            </a:extLst>
          </p:cNvPr>
          <p:cNvPicPr>
            <a:picLocks noChangeAspect="1"/>
          </p:cNvPicPr>
          <p:nvPr/>
        </p:nvPicPr>
        <p:blipFill>
          <a:blip r:embed="rId3"/>
          <a:stretch>
            <a:fillRect/>
          </a:stretch>
        </p:blipFill>
        <p:spPr>
          <a:xfrm>
            <a:off x="450177" y="1507778"/>
            <a:ext cx="4359419" cy="5026600"/>
          </a:xfrm>
          <a:prstGeom prst="rect">
            <a:avLst/>
          </a:prstGeom>
        </p:spPr>
      </p:pic>
      <p:grpSp>
        <p:nvGrpSpPr>
          <p:cNvPr id="22" name="그룹 21">
            <a:extLst>
              <a:ext uri="{FF2B5EF4-FFF2-40B4-BE49-F238E27FC236}">
                <a16:creationId xmlns:a16="http://schemas.microsoft.com/office/drawing/2014/main" id="{2FE3C2BF-1765-4C55-9B03-9B817637C960}"/>
              </a:ext>
            </a:extLst>
          </p:cNvPr>
          <p:cNvGrpSpPr/>
          <p:nvPr/>
        </p:nvGrpSpPr>
        <p:grpSpPr>
          <a:xfrm>
            <a:off x="5600598" y="1928197"/>
            <a:ext cx="5988729" cy="3970318"/>
            <a:chOff x="5870761" y="1572963"/>
            <a:chExt cx="5988729" cy="3970318"/>
          </a:xfrm>
        </p:grpSpPr>
        <p:sp>
          <p:nvSpPr>
            <p:cNvPr id="7" name="직사각형 6">
              <a:extLst>
                <a:ext uri="{FF2B5EF4-FFF2-40B4-BE49-F238E27FC236}">
                  <a16:creationId xmlns:a16="http://schemas.microsoft.com/office/drawing/2014/main" id="{2B79CDF4-868F-47DC-B358-832BE3DE6839}"/>
                </a:ext>
              </a:extLst>
            </p:cNvPr>
            <p:cNvSpPr/>
            <p:nvPr/>
          </p:nvSpPr>
          <p:spPr>
            <a:xfrm>
              <a:off x="6326789" y="1572963"/>
              <a:ext cx="5532701" cy="3970318"/>
            </a:xfrm>
            <a:prstGeom prst="rect">
              <a:avLst/>
            </a:prstGeom>
          </p:spPr>
          <p:txBody>
            <a:bodyPr wrap="square">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err="1">
                  <a:ln>
                    <a:noFill/>
                  </a:ln>
                  <a:solidFill>
                    <a:prstClr val="black"/>
                  </a:solidFill>
                  <a:effectLst/>
                  <a:uLnTx/>
                  <a:uFillTx/>
                  <a:latin typeface="Segoe UI"/>
                  <a:ea typeface="+mn-ea"/>
                  <a:cs typeface="+mn-cs"/>
                </a:rPr>
                <a:t>메트릭</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및 일정을 기준으로 인스턴스 수를 자동으로 조정</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Windows</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와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Linux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플랫폼을 모두 지원</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기본 제공되는 자동 및 수동 크기 조정 및 부하 분산</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자동 패치 및 고가용성</a:t>
              </a:r>
              <a:endParaRPr kumimoji="0" lang="en-US" altLang="ko-KR" sz="14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PolyGlot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 프레임워크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ASP.NET, Node.js, Java, PHP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및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Python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지원</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DevOps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최적화 </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Visual Studio Team Services, GitHub, </a:t>
              </a:r>
              <a:r>
                <a:rPr kumimoji="0" lang="en-US" altLang="ko-KR" sz="1400" b="0" i="0" u="none" strike="noStrike" kern="1200" cap="none" spc="0" normalizeH="0" baseline="0" noProof="0" dirty="0" err="1">
                  <a:ln>
                    <a:noFill/>
                  </a:ln>
                  <a:solidFill>
                    <a:prstClr val="black"/>
                  </a:solidFill>
                  <a:effectLst/>
                  <a:uLnTx/>
                  <a:uFillTx/>
                  <a:latin typeface="Segoe UI"/>
                  <a:ea typeface="+mn-ea"/>
                  <a:cs typeface="+mn-cs"/>
                </a:rPr>
                <a:t>BitBucket</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고가용성을 가진 글로벌 규모 조정이 용이</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Visual Studio</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의 전용 도구로 생성</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배포</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디버깅 작업을 쉽게</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온라인 마이그레이션 도구로 기존 사이트를 쉽게 이동</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 </a:t>
              </a:r>
              <a:r>
                <a:rPr kumimoji="0" lang="ko-KR" altLang="en-US" sz="1400" b="0" i="0" u="none" strike="noStrike" kern="1200" cap="none" spc="0" normalizeH="0" baseline="0" noProof="0" dirty="0">
                  <a:ln>
                    <a:noFill/>
                  </a:ln>
                  <a:solidFill>
                    <a:prstClr val="black"/>
                  </a:solidFill>
                  <a:effectLst/>
                  <a:uLnTx/>
                  <a:uFillTx/>
                  <a:latin typeface="Segoe UI"/>
                  <a:ea typeface="+mn-ea"/>
                  <a:cs typeface="+mn-cs"/>
                </a:rPr>
                <a:t>가능</a:t>
              </a:r>
              <a:r>
                <a:rPr kumimoji="0" lang="en-US" altLang="ko-KR" sz="1400" b="0" i="0" u="none" strike="noStrike" kern="1200" cap="none" spc="0" normalizeH="0" baseline="0" noProof="0" dirty="0">
                  <a:ln>
                    <a:noFill/>
                  </a:ln>
                  <a:solidFill>
                    <a:prstClr val="black"/>
                  </a:solidFill>
                  <a:effectLst/>
                  <a:uLnTx/>
                  <a:uFillTx/>
                  <a:latin typeface="Segoe UI"/>
                  <a:ea typeface="+mn-ea"/>
                  <a:cs typeface="+mn-cs"/>
                </a:rPr>
                <a:t>.</a:t>
              </a:r>
            </a:p>
          </p:txBody>
        </p:sp>
        <p:sp>
          <p:nvSpPr>
            <p:cNvPr id="12" name="Freeform 9">
              <a:extLst>
                <a:ext uri="{FF2B5EF4-FFF2-40B4-BE49-F238E27FC236}">
                  <a16:creationId xmlns:a16="http://schemas.microsoft.com/office/drawing/2014/main" id="{F66F197C-AE38-43EA-BD70-00C123E57EFC}"/>
                </a:ext>
              </a:extLst>
            </p:cNvPr>
            <p:cNvSpPr>
              <a:spLocks noEditPoints="1"/>
            </p:cNvSpPr>
            <p:nvPr/>
          </p:nvSpPr>
          <p:spPr bwMode="black">
            <a:xfrm>
              <a:off x="5871799" y="1689888"/>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3" name="Freeform 9">
              <a:extLst>
                <a:ext uri="{FF2B5EF4-FFF2-40B4-BE49-F238E27FC236}">
                  <a16:creationId xmlns:a16="http://schemas.microsoft.com/office/drawing/2014/main" id="{C8BBFB97-A38E-42B0-8AB7-B6F1D8CCC067}"/>
                </a:ext>
              </a:extLst>
            </p:cNvPr>
            <p:cNvSpPr>
              <a:spLocks noEditPoints="1"/>
            </p:cNvSpPr>
            <p:nvPr/>
          </p:nvSpPr>
          <p:spPr bwMode="black">
            <a:xfrm>
              <a:off x="5871799" y="210539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4" name="Freeform 9">
              <a:extLst>
                <a:ext uri="{FF2B5EF4-FFF2-40B4-BE49-F238E27FC236}">
                  <a16:creationId xmlns:a16="http://schemas.microsoft.com/office/drawing/2014/main" id="{6A7C8386-9242-4EF4-BE64-FF0389C86FA3}"/>
                </a:ext>
              </a:extLst>
            </p:cNvPr>
            <p:cNvSpPr>
              <a:spLocks noEditPoints="1"/>
            </p:cNvSpPr>
            <p:nvPr/>
          </p:nvSpPr>
          <p:spPr bwMode="black">
            <a:xfrm>
              <a:off x="5884519" y="252090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5" name="Freeform 9">
              <a:extLst>
                <a:ext uri="{FF2B5EF4-FFF2-40B4-BE49-F238E27FC236}">
                  <a16:creationId xmlns:a16="http://schemas.microsoft.com/office/drawing/2014/main" id="{66687CCE-E33E-4332-89ED-6F42444BA142}"/>
                </a:ext>
              </a:extLst>
            </p:cNvPr>
            <p:cNvSpPr>
              <a:spLocks noEditPoints="1"/>
            </p:cNvSpPr>
            <p:nvPr/>
          </p:nvSpPr>
          <p:spPr bwMode="black">
            <a:xfrm>
              <a:off x="5871798" y="2955648"/>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6" name="Freeform 9">
              <a:extLst>
                <a:ext uri="{FF2B5EF4-FFF2-40B4-BE49-F238E27FC236}">
                  <a16:creationId xmlns:a16="http://schemas.microsoft.com/office/drawing/2014/main" id="{C6DBD547-36C6-444F-8BE6-1AE3743EF388}"/>
                </a:ext>
              </a:extLst>
            </p:cNvPr>
            <p:cNvSpPr>
              <a:spLocks noEditPoints="1"/>
            </p:cNvSpPr>
            <p:nvPr/>
          </p:nvSpPr>
          <p:spPr bwMode="black">
            <a:xfrm>
              <a:off x="5871798" y="3390392"/>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7" name="Freeform 9">
              <a:extLst>
                <a:ext uri="{FF2B5EF4-FFF2-40B4-BE49-F238E27FC236}">
                  <a16:creationId xmlns:a16="http://schemas.microsoft.com/office/drawing/2014/main" id="{325E24AA-A7F6-4F4F-B8CC-00BBDBE88CBA}"/>
                </a:ext>
              </a:extLst>
            </p:cNvPr>
            <p:cNvSpPr>
              <a:spLocks noEditPoints="1"/>
            </p:cNvSpPr>
            <p:nvPr/>
          </p:nvSpPr>
          <p:spPr bwMode="black">
            <a:xfrm>
              <a:off x="5871798" y="3825136"/>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19" name="Freeform 9">
              <a:extLst>
                <a:ext uri="{FF2B5EF4-FFF2-40B4-BE49-F238E27FC236}">
                  <a16:creationId xmlns:a16="http://schemas.microsoft.com/office/drawing/2014/main" id="{B70A3F87-E344-45F7-861E-B307AEC7F930}"/>
                </a:ext>
              </a:extLst>
            </p:cNvPr>
            <p:cNvSpPr>
              <a:spLocks noEditPoints="1"/>
            </p:cNvSpPr>
            <p:nvPr/>
          </p:nvSpPr>
          <p:spPr bwMode="black">
            <a:xfrm>
              <a:off x="5884519" y="4694624"/>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21" name="Freeform 9">
              <a:extLst>
                <a:ext uri="{FF2B5EF4-FFF2-40B4-BE49-F238E27FC236}">
                  <a16:creationId xmlns:a16="http://schemas.microsoft.com/office/drawing/2014/main" id="{02E64144-4319-497A-9FA4-200BA0890081}"/>
                </a:ext>
              </a:extLst>
            </p:cNvPr>
            <p:cNvSpPr>
              <a:spLocks noEditPoints="1"/>
            </p:cNvSpPr>
            <p:nvPr/>
          </p:nvSpPr>
          <p:spPr bwMode="black">
            <a:xfrm>
              <a:off x="5870761" y="4263181"/>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sp>
        <p:nvSpPr>
          <p:cNvPr id="23" name="Freeform 9">
            <a:extLst>
              <a:ext uri="{FF2B5EF4-FFF2-40B4-BE49-F238E27FC236}">
                <a16:creationId xmlns:a16="http://schemas.microsoft.com/office/drawing/2014/main" id="{015AE45B-39D5-45DC-886A-853EFD64EA84}"/>
              </a:ext>
            </a:extLst>
          </p:cNvPr>
          <p:cNvSpPr>
            <a:spLocks noEditPoints="1"/>
          </p:cNvSpPr>
          <p:nvPr/>
        </p:nvSpPr>
        <p:spPr bwMode="black">
          <a:xfrm>
            <a:off x="5614356" y="5468667"/>
            <a:ext cx="353887" cy="3745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Tree>
    <p:extLst>
      <p:ext uri="{BB962C8B-B14F-4D97-AF65-F5344CB8AC3E}">
        <p14:creationId xmlns:p14="http://schemas.microsoft.com/office/powerpoint/2010/main" val="6256530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4"/>
          <p:cNvSpPr>
            <a:spLocks noGrp="1"/>
          </p:cNvSpPr>
          <p:nvPr>
            <p:ph idx="1"/>
          </p:nvPr>
        </p:nvSpPr>
        <p:spPr/>
        <p:txBody>
          <a:bodyPr/>
          <a:lstStyle/>
          <a:p>
            <a:r>
              <a:rPr lang="en-US" altLang="ko" dirty="0"/>
              <a:t>Azure App service</a:t>
            </a:r>
            <a:endParaRPr lang="ko" altLang="en-US" dirty="0"/>
          </a:p>
          <a:p>
            <a:pPr lvl="1"/>
            <a:r>
              <a:rPr lang="en-US" altLang="ko" dirty="0" smtClean="0"/>
              <a:t>web </a:t>
            </a:r>
            <a:r>
              <a:rPr lang="en-US" altLang="ko" dirty="0"/>
              <a:t>app</a:t>
            </a:r>
            <a:endParaRPr lang="ko" altLang="en-US" dirty="0"/>
          </a:p>
          <a:p>
            <a:pPr lvl="1"/>
            <a:r>
              <a:rPr lang="en-US" altLang="ko" dirty="0" err="1"/>
              <a:t>RestfulAPI</a:t>
            </a:r>
            <a:endParaRPr lang="ko" altLang="en-US" dirty="0"/>
          </a:p>
          <a:p>
            <a:pPr lvl="1"/>
            <a:r>
              <a:rPr lang="en-US" altLang="ko" dirty="0"/>
              <a:t>enables automated deployment from GitHub, Azure DevOps, </a:t>
            </a:r>
            <a:r>
              <a:rPr lang="en-US" altLang="ko" dirty="0" err="1"/>
              <a:t>Git</a:t>
            </a:r>
            <a:r>
              <a:rPr lang="en-US" altLang="ko" dirty="0"/>
              <a:t> </a:t>
            </a:r>
            <a:r>
              <a:rPr lang="en-US" altLang="ko" dirty="0" smtClean="0"/>
              <a:t>repo</a:t>
            </a:r>
          </a:p>
          <a:p>
            <a:pPr lvl="1"/>
            <a:r>
              <a:rPr lang="en-US" altLang="ko" dirty="0">
                <a:hlinkClick r:id="rId2"/>
              </a:rPr>
              <a:t>https://www.youtube.com/watch?v=4BwyqmRTrx8</a:t>
            </a:r>
            <a:endParaRPr lang="ko" altLang="en-US" dirty="0"/>
          </a:p>
          <a:p>
            <a:endParaRPr lang="ko-KR" altLang="en-US" dirty="0"/>
          </a:p>
        </p:txBody>
      </p:sp>
      <p:sp>
        <p:nvSpPr>
          <p:cNvPr id="6" name="제목 5">
            <a:extLst>
              <a:ext uri="{FF2B5EF4-FFF2-40B4-BE49-F238E27FC236}">
                <a16:creationId xmlns:a16="http://schemas.microsoft.com/office/drawing/2014/main" id="{B88CF534-BF07-42F9-827E-9A6A1B2B8FE1}"/>
              </a:ext>
            </a:extLst>
          </p:cNvPr>
          <p:cNvSpPr txBox="1">
            <a:spLocks noGrp="1"/>
          </p:cNvSpPr>
          <p:nvPr>
            <p:ph type="title"/>
          </p:nvPr>
        </p:nvSpPr>
        <p:spPr>
          <a:prstGeom prst="rect">
            <a:avLst/>
          </a:prstGeom>
          <a:noFill/>
        </p:spPr>
        <p:txBody>
          <a:bodyPr wrap="square" rtlCol="0">
            <a:spAutoFit/>
          </a:bodyPr>
          <a:lstStyle/>
          <a:p>
            <a:r>
              <a:rPr lang="en-US" altLang="ko-KR" sz="3600" b="1" dirty="0">
                <a:solidFill>
                  <a:schemeClr val="accent1"/>
                </a:solidFill>
              </a:rPr>
              <a:t>Full Managed App</a:t>
            </a:r>
            <a:r>
              <a:rPr lang="ko-KR" altLang="en-US" sz="3600" b="1" dirty="0">
                <a:solidFill>
                  <a:schemeClr val="accent1"/>
                </a:solidFill>
              </a:rPr>
              <a:t> </a:t>
            </a:r>
            <a:r>
              <a:rPr lang="en-US" altLang="ko-KR" sz="3600" b="1" dirty="0">
                <a:solidFill>
                  <a:schemeClr val="accent1"/>
                </a:solidFill>
              </a:rPr>
              <a:t>Services!</a:t>
            </a:r>
            <a:endParaRPr lang="ko-KR" altLang="en-US" sz="3600" b="1" dirty="0">
              <a:solidFill>
                <a:schemeClr val="accent1"/>
              </a:solidFill>
            </a:endParaRPr>
          </a:p>
        </p:txBody>
      </p:sp>
    </p:spTree>
    <p:extLst>
      <p:ext uri="{BB962C8B-B14F-4D97-AF65-F5344CB8AC3E}">
        <p14:creationId xmlns:p14="http://schemas.microsoft.com/office/powerpoint/2010/main" val="191501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3616" y="1258866"/>
            <a:ext cx="7603299" cy="5599134"/>
          </a:xfrm>
          <a:prstGeom prst="rect">
            <a:avLst/>
          </a:prstGeom>
        </p:spPr>
      </p:pic>
    </p:spTree>
    <p:extLst>
      <p:ext uri="{BB962C8B-B14F-4D97-AF65-F5344CB8AC3E}">
        <p14:creationId xmlns:p14="http://schemas.microsoft.com/office/powerpoint/2010/main" val="384928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426426" y="1202872"/>
            <a:ext cx="4982856" cy="1172553"/>
          </a:xfrm>
        </p:spPr>
        <p:txBody>
          <a:bodyPr rtlCol="0" anchor="ctr" anchorCtr="0">
            <a:normAutofit fontScale="90000"/>
          </a:bodyPr>
          <a:lstStyle/>
          <a:p>
            <a:r>
              <a:rPr lang="en-US" altLang="ko-KR" sz="6000" dirty="0" smtClean="0">
                <a:solidFill>
                  <a:prstClr val="black"/>
                </a:solidFill>
              </a:rPr>
              <a:t>Cloud Platform</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4" name="텍스트 개체 틀 3"/>
          <p:cNvSpPr>
            <a:spLocks noGrp="1"/>
          </p:cNvSpPr>
          <p:nvPr>
            <p:ph type="body" sz="quarter" idx="10"/>
          </p:nvPr>
        </p:nvSpPr>
        <p:spPr/>
        <p:txBody>
          <a:bodyPr/>
          <a:lstStyle/>
          <a:p>
            <a:pPr marL="342900" indent="-342900">
              <a:buFont typeface="Wingdings" panose="05000000000000000000" pitchFamily="2" charset="2"/>
              <a:buChar char="§"/>
            </a:pPr>
            <a:r>
              <a:rPr lang="en-US" altLang="ko-KR" dirty="0"/>
              <a:t>MS Azure</a:t>
            </a:r>
          </a:p>
          <a:p>
            <a:pPr marL="342900" indent="-342900">
              <a:buFont typeface="Wingdings" panose="05000000000000000000" pitchFamily="2" charset="2"/>
              <a:buChar char="§"/>
            </a:pPr>
            <a:r>
              <a:rPr lang="en-US" altLang="ko-KR" dirty="0" smtClean="0"/>
              <a:t>AWS</a:t>
            </a:r>
          </a:p>
          <a:p>
            <a:pPr marL="342900" indent="-342900">
              <a:buFont typeface="Wingdings" panose="05000000000000000000" pitchFamily="2" charset="2"/>
              <a:buChar char="§"/>
            </a:pPr>
            <a:r>
              <a:rPr lang="en-US" altLang="ko-KR" dirty="0" smtClean="0"/>
              <a:t>GCP</a:t>
            </a:r>
            <a:endParaRPr lang="en-US" altLang="ko-KR" dirty="0"/>
          </a:p>
          <a:p>
            <a:pPr marL="342900" indent="-342900">
              <a:buFont typeface="Wingdings" panose="05000000000000000000" pitchFamily="2" charset="2"/>
              <a:buChar char="§"/>
            </a:pPr>
            <a:r>
              <a:rPr lang="en-US" altLang="ko-KR" dirty="0"/>
              <a:t>IBM </a:t>
            </a:r>
            <a:r>
              <a:rPr lang="en-US" altLang="ko-KR" dirty="0" err="1"/>
              <a:t>Bluemix</a:t>
            </a:r>
            <a:endParaRPr lang="ko-KR" altLang="en-US" dirty="0"/>
          </a:p>
          <a:p>
            <a:endParaRPr lang="ko-KR" altLang="en-US"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그림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98472" y="3391444"/>
            <a:ext cx="2916936" cy="1021080"/>
          </a:xfrm>
          <a:prstGeom prst="rect">
            <a:avLst/>
          </a:prstGeom>
        </p:spPr>
      </p:pic>
      <p:pic>
        <p:nvPicPr>
          <p:cNvPr id="9" name="Picture 8" descr="google cloud platform에 대한 이미지 검색결과"/>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1712" y="4558341"/>
            <a:ext cx="2959539" cy="96688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ws에 대한 이미지 검색결과"/>
          <p:cNvPicPr>
            <a:picLocks noChangeAspect="1" noChangeArrowheads="1"/>
          </p:cNvPicPr>
          <p:nvPr/>
        </p:nvPicPr>
        <p:blipFill rotWithShape="1">
          <a:blip r:embed="rId6" cstate="hqprint">
            <a:extLst>
              <a:ext uri="{28A0092B-C50C-407E-A947-70E740481C1C}">
                <a14:useLocalDpi xmlns:a14="http://schemas.microsoft.com/office/drawing/2010/main" val="0"/>
              </a:ext>
            </a:extLst>
          </a:blip>
          <a:srcRect l="22766" r="23250"/>
          <a:stretch/>
        </p:blipFill>
        <p:spPr bwMode="auto">
          <a:xfrm>
            <a:off x="6566595" y="3577074"/>
            <a:ext cx="1718090" cy="167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191471"/>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7004" y="1315233"/>
            <a:ext cx="8718114" cy="5361139"/>
          </a:xfrm>
          <a:prstGeom prst="rect">
            <a:avLst/>
          </a:prstGeom>
        </p:spPr>
      </p:pic>
    </p:spTree>
    <p:extLst>
      <p:ext uri="{BB962C8B-B14F-4D97-AF65-F5344CB8AC3E}">
        <p14:creationId xmlns:p14="http://schemas.microsoft.com/office/powerpoint/2010/main" val="12756108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 </a:t>
            </a:r>
            <a:endParaRPr lang="ko-KR" altLang="en-US"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1474" y="1583531"/>
            <a:ext cx="4276725" cy="4040982"/>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92372929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normAutofit/>
          </a:bodyPr>
          <a:lstStyle/>
          <a:p>
            <a:r>
              <a:rPr lang="en-US" altLang="ko-KR" dirty="0" smtClean="0"/>
              <a:t>Azure App service – </a:t>
            </a:r>
            <a:r>
              <a:rPr lang="en-US" altLang="ko-KR" dirty="0" err="1" smtClean="0"/>
              <a:t>appservice</a:t>
            </a:r>
            <a:r>
              <a:rPr lang="en-US" altLang="ko-KR" dirty="0" smtClean="0"/>
              <a:t> plan</a:t>
            </a:r>
            <a:endParaRPr lang="ko-KR" altLang="en-US" dirty="0"/>
          </a:p>
        </p:txBody>
      </p:sp>
      <p:pic>
        <p:nvPicPr>
          <p:cNvPr id="6" name="그림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418" y="1547812"/>
            <a:ext cx="9446028" cy="4705351"/>
          </a:xfrm>
          <a:prstGeom prst="rect">
            <a:avLst/>
          </a:prstGeom>
        </p:spPr>
      </p:pic>
      <p:sp>
        <p:nvSpPr>
          <p:cNvPr id="7" name="TextBox 6"/>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77073566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Azure App service</a:t>
            </a:r>
            <a:endParaRPr lang="ko-KR" altLang="en-US" dirty="0"/>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8837" y="1235868"/>
            <a:ext cx="7934325" cy="4386263"/>
          </a:xfrm>
          <a:prstGeom prst="rect">
            <a:avLst/>
          </a:prstGeom>
        </p:spPr>
      </p:pic>
      <p:sp>
        <p:nvSpPr>
          <p:cNvPr id="6" name="TextBox 5"/>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hlinkClick r:id="rId4"/>
              </a:rPr>
              <a:t>https</a:t>
            </a:r>
            <a:r>
              <a:rPr kumimoji="0" lang="en-US" altLang="ko" sz="1200" b="0" i="0" u="none" strike="noStrike" kern="1200" cap="none" spc="0" normalizeH="0" baseline="0" noProof="0" dirty="0">
                <a:ln>
                  <a:noFill/>
                </a:ln>
                <a:solidFill>
                  <a:prstClr val="black"/>
                </a:solidFill>
                <a:effectLst/>
                <a:uLnTx/>
                <a:uFillTx/>
                <a:latin typeface="Segoe UI"/>
                <a:cs typeface="+mn-cs"/>
                <a:hlinkClick r:id="rId4"/>
              </a:rPr>
              <a:t>://www.youtube.com/watch?v=4BwyqmRTrx8</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9886424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p:txBody>
          <a:bodyPr/>
          <a:lstStyle/>
          <a:p>
            <a:endParaRPr lang="ko-KR" altLang="en-US"/>
          </a:p>
        </p:txBody>
      </p:sp>
      <p:sp>
        <p:nvSpPr>
          <p:cNvPr id="4" name="내용 개체 틀 3"/>
          <p:cNvSpPr>
            <a:spLocks noGrp="1"/>
          </p:cNvSpPr>
          <p:nvPr>
            <p:ph idx="1"/>
          </p:nvPr>
        </p:nvSpPr>
        <p:spPr/>
        <p:txBody>
          <a:bodyPr/>
          <a:lstStyle/>
          <a:p>
            <a:r>
              <a:rPr lang="en-US" altLang="ko-KR" dirty="0"/>
              <a:t>dotnet-sdk-3.1.4..exe </a:t>
            </a:r>
            <a:r>
              <a:rPr lang="ko-KR" altLang="en-US" dirty="0" smtClean="0"/>
              <a:t>다운로드 </a:t>
            </a:r>
            <a:r>
              <a:rPr lang="en-US" altLang="ko-KR" dirty="0" smtClean="0"/>
              <a:t>– </a:t>
            </a:r>
            <a:r>
              <a:rPr lang="ko-KR" altLang="en-US" dirty="0"/>
              <a:t>실패 </a:t>
            </a:r>
            <a:r>
              <a:rPr lang="ko-KR" altLang="en-US" dirty="0" smtClean="0"/>
              <a:t>네트워크오류</a:t>
            </a:r>
            <a:endParaRPr lang="en-US" altLang="ko-KR" dirty="0" smtClean="0"/>
          </a:p>
          <a:p>
            <a:pPr lvl="1"/>
            <a:r>
              <a:rPr lang="ko-KR" altLang="en-US" dirty="0"/>
              <a:t>설정 </a:t>
            </a:r>
            <a:r>
              <a:rPr lang="en-US" altLang="ko-KR" dirty="0"/>
              <a:t>-&gt;</a:t>
            </a:r>
            <a:r>
              <a:rPr lang="ko-KR" altLang="en-US" dirty="0"/>
              <a:t>앱</a:t>
            </a:r>
            <a:r>
              <a:rPr lang="en-US" altLang="ko-KR" dirty="0"/>
              <a:t>-&gt;</a:t>
            </a:r>
            <a:r>
              <a:rPr lang="ko-KR" altLang="en-US" dirty="0"/>
              <a:t>앱 및 기능 </a:t>
            </a:r>
            <a:r>
              <a:rPr lang="en-US" altLang="ko-KR" dirty="0"/>
              <a:t>-&gt;</a:t>
            </a:r>
            <a:r>
              <a:rPr lang="ko-KR" altLang="en-US" dirty="0" err="1"/>
              <a:t>이목록검색</a:t>
            </a:r>
            <a:r>
              <a:rPr lang="ko-KR" altLang="en-US" dirty="0"/>
              <a:t> </a:t>
            </a:r>
            <a:r>
              <a:rPr lang="en-US" altLang="ko-KR" dirty="0"/>
              <a:t>= core </a:t>
            </a:r>
            <a:r>
              <a:rPr lang="en-US" altLang="ko-KR" dirty="0" err="1"/>
              <a:t>sdk</a:t>
            </a:r>
            <a:r>
              <a:rPr lang="en-US" altLang="ko-KR" dirty="0"/>
              <a:t> </a:t>
            </a:r>
            <a:r>
              <a:rPr lang="ko-KR" altLang="en-US" dirty="0"/>
              <a:t>또는 </a:t>
            </a:r>
            <a:r>
              <a:rPr lang="en-US" altLang="ko-KR" dirty="0"/>
              <a:t>net </a:t>
            </a:r>
            <a:r>
              <a:rPr lang="en-US" altLang="ko-KR" dirty="0" err="1"/>
              <a:t>sdk</a:t>
            </a:r>
            <a:r>
              <a:rPr lang="en-US" altLang="ko-KR" dirty="0"/>
              <a:t> =  </a:t>
            </a:r>
            <a:r>
              <a:rPr lang="ko-KR" altLang="en-US" dirty="0"/>
              <a:t>제거</a:t>
            </a:r>
          </a:p>
          <a:p>
            <a:r>
              <a:rPr lang="en-US" altLang="ko-KR" dirty="0" err="1"/>
              <a:t>dotnet</a:t>
            </a:r>
            <a:r>
              <a:rPr lang="en-US" altLang="ko-KR" dirty="0"/>
              <a:t> --info</a:t>
            </a:r>
            <a:endParaRPr lang="ko-KR" altLang="en-US" dirty="0"/>
          </a:p>
          <a:p>
            <a:r>
              <a:rPr lang="en-US" altLang="ko-KR" dirty="0" err="1"/>
              <a:t>dotnet</a:t>
            </a:r>
            <a:r>
              <a:rPr lang="en-US" altLang="ko-KR" dirty="0"/>
              <a:t>-core-uninstall list</a:t>
            </a:r>
            <a:endParaRPr lang="ko" altLang="en-US" dirty="0"/>
          </a:p>
          <a:p>
            <a:endParaRPr lang="ko-KR" altLang="en-US" dirty="0"/>
          </a:p>
        </p:txBody>
      </p:sp>
    </p:spTree>
    <p:extLst>
      <p:ext uri="{BB962C8B-B14F-4D97-AF65-F5344CB8AC3E}">
        <p14:creationId xmlns:p14="http://schemas.microsoft.com/office/powerpoint/2010/main" val="24324289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0CBBDACB-0C52-458D-A6E9-9D4D09DD8D6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7816" b="7816"/>
          <a:stretch/>
        </p:blipFill>
        <p:spPr>
          <a:xfrm>
            <a:off x="0" y="0"/>
            <a:ext cx="12192000" cy="6858000"/>
          </a:xfrm>
          <a:prstGeom prst="rect">
            <a:avLst/>
          </a:prstGeom>
        </p:spPr>
      </p:pic>
      <p:sp>
        <p:nvSpPr>
          <p:cNvPr id="14" name="직사각형 13">
            <a:extLst>
              <a:ext uri="{FF2B5EF4-FFF2-40B4-BE49-F238E27FC236}">
                <a16:creationId xmlns:a16="http://schemas.microsoft.com/office/drawing/2014/main" id="{FB253996-9806-40AB-89EA-69B28BD22D4E}"/>
              </a:ext>
            </a:extLst>
          </p:cNvPr>
          <p:cNvSpPr/>
          <p:nvPr/>
        </p:nvSpPr>
        <p:spPr>
          <a:xfrm>
            <a:off x="-154962" y="1435100"/>
            <a:ext cx="4837029" cy="5389033"/>
          </a:xfrm>
          <a:prstGeom prst="rect">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TextBox 14">
            <a:extLst>
              <a:ext uri="{FF2B5EF4-FFF2-40B4-BE49-F238E27FC236}">
                <a16:creationId xmlns:a16="http://schemas.microsoft.com/office/drawing/2014/main" id="{1EC64467-7DB3-4E18-9C95-D9A65B2E35BB}"/>
              </a:ext>
            </a:extLst>
          </p:cNvPr>
          <p:cNvSpPr txBox="1"/>
          <p:nvPr/>
        </p:nvSpPr>
        <p:spPr>
          <a:xfrm>
            <a:off x="33867" y="3060897"/>
            <a:ext cx="4605865" cy="3477875"/>
          </a:xfrm>
          <a:prstGeom prst="rect">
            <a:avLst/>
          </a:prstGeom>
          <a:noFill/>
        </p:spPr>
        <p:txBody>
          <a:bodyPr wrap="square" rtlCol="0">
            <a:spAutoFit/>
          </a:bodyPr>
          <a:lstStyle/>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Lectures </a:t>
            </a:r>
          </a:p>
          <a:p>
            <a:pPr marL="800100" lvl="1" indent="-342900">
              <a:buFont typeface="Wingdings" panose="05000000000000000000" pitchFamily="2" charset="2"/>
              <a:buChar char="§"/>
            </a:pPr>
            <a:r>
              <a:rPr lang="ko-KR" altLang="en-US" sz="2000" b="1" dirty="0" err="1" smtClean="0">
                <a:solidFill>
                  <a:schemeClr val="bg1"/>
                </a:solidFill>
                <a:latin typeface="나눔스퀘어 ExtraBold" panose="020B0600000101010101" pitchFamily="50" charset="-127"/>
                <a:ea typeface="나눔스퀘어 ExtraBold" panose="020B0600000101010101" pitchFamily="50" charset="-127"/>
              </a:rPr>
              <a:t>서버리스</a:t>
            </a:r>
            <a:r>
              <a:rPr lang="ko-KR" altLang="en-US" sz="2000" b="1" dirty="0" smtClean="0">
                <a:solidFill>
                  <a:schemeClr val="bg1"/>
                </a:solidFill>
                <a:latin typeface="나눔스퀘어 ExtraBold" panose="020B0600000101010101" pitchFamily="50" charset="-127"/>
                <a:ea typeface="나눔스퀘어 ExtraBold" panose="020B0600000101010101" pitchFamily="50" charset="-127"/>
              </a:rPr>
              <a:t> 함수</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function app</a:t>
            </a: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HttpTrigger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1257300" lvl="2" indent="-342900">
              <a:buFont typeface="Arial" panose="020B0604020202020204" pitchFamily="34" charset="0"/>
              <a:buChar char="•"/>
            </a:pP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Timertrigger</a:t>
            </a: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800100" lvl="1" indent="-342900">
              <a:buFont typeface="Wingdings" panose="05000000000000000000" pitchFamily="2" charset="2"/>
              <a:buChar char="§"/>
            </a:pPr>
            <a:endParaRPr lang="en-US" altLang="ko-KR" sz="2000" b="1" dirty="0" smtClean="0">
              <a:solidFill>
                <a:schemeClr val="bg1"/>
              </a:solidFill>
              <a:latin typeface="나눔스퀘어 ExtraBold" panose="020B0600000101010101" pitchFamily="50" charset="-127"/>
              <a:ea typeface="나눔스퀘어 ExtraBold" panose="020B0600000101010101" pitchFamily="50" charset="-127"/>
            </a:endParaRPr>
          </a:p>
          <a:p>
            <a:pPr marL="514350" indent="-514350">
              <a:buFont typeface="+mj-lt"/>
              <a:buAutoNum type="romanUcPeriod"/>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Hands-on</a:t>
            </a:r>
          </a:p>
          <a:p>
            <a:pPr marL="971550" lvl="1" indent="-514350">
              <a:buFont typeface="Wingdings" panose="05000000000000000000" pitchFamily="2" charset="2"/>
              <a:buChar char="§"/>
            </a:pP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Azure function app in portal</a:t>
            </a:r>
          </a:p>
          <a:p>
            <a:pPr marL="971550" lvl="1" indent="-514350">
              <a:buFont typeface="Wingdings" panose="05000000000000000000" pitchFamily="2" charset="2"/>
              <a:buChar char="§"/>
            </a:pPr>
            <a:r>
              <a:rPr lang="en-US" altLang="ko-KR" sz="2000" b="1" dirty="0">
                <a:solidFill>
                  <a:schemeClr val="bg1"/>
                </a:solidFill>
                <a:latin typeface="나눔스퀘어 ExtraBold" panose="020B0600000101010101" pitchFamily="50" charset="-127"/>
                <a:ea typeface="나눔스퀘어 ExtraBold" panose="020B0600000101010101" pitchFamily="50" charset="-127"/>
              </a:rPr>
              <a:t>Azure function </a:t>
            </a:r>
            <a:r>
              <a:rPr lang="en-US" altLang="ko-KR" sz="2000" b="1" dirty="0" err="1" smtClean="0">
                <a:solidFill>
                  <a:schemeClr val="bg1"/>
                </a:solidFill>
                <a:latin typeface="나눔스퀘어 ExtraBold" panose="020B0600000101010101" pitchFamily="50" charset="-127"/>
                <a:ea typeface="나눔스퀘어 ExtraBold" panose="020B0600000101010101" pitchFamily="50" charset="-127"/>
              </a:rPr>
              <a:t>Vscode</a:t>
            </a:r>
            <a:r>
              <a:rPr lang="en-US" altLang="ko-KR" sz="2000" b="1" dirty="0" smtClean="0">
                <a:solidFill>
                  <a:schemeClr val="bg1"/>
                </a:solidFill>
                <a:latin typeface="나눔스퀘어 ExtraBold" panose="020B0600000101010101" pitchFamily="50" charset="-127"/>
                <a:ea typeface="나눔스퀘어 ExtraBold" panose="020B0600000101010101" pitchFamily="50" charset="-127"/>
              </a:rPr>
              <a:t> deploy</a:t>
            </a:r>
            <a:endParaRPr lang="en-US" altLang="ko-KR" sz="2000" b="1" dirty="0">
              <a:solidFill>
                <a:schemeClr val="bg1"/>
              </a:solidFill>
              <a:latin typeface="나눔스퀘어 ExtraBold" panose="020B0600000101010101" pitchFamily="50" charset="-127"/>
              <a:ea typeface="나눔스퀘어 ExtraBold" panose="020B0600000101010101" pitchFamily="50" charset="-127"/>
            </a:endParaRPr>
          </a:p>
        </p:txBody>
      </p:sp>
      <p:grpSp>
        <p:nvGrpSpPr>
          <p:cNvPr id="16" name="그룹 15">
            <a:extLst>
              <a:ext uri="{FF2B5EF4-FFF2-40B4-BE49-F238E27FC236}">
                <a16:creationId xmlns:a16="http://schemas.microsoft.com/office/drawing/2014/main" id="{F868A564-5C93-444C-9BB7-66C25FFD4D94}"/>
              </a:ext>
            </a:extLst>
          </p:cNvPr>
          <p:cNvGrpSpPr/>
          <p:nvPr/>
        </p:nvGrpSpPr>
        <p:grpSpPr>
          <a:xfrm>
            <a:off x="435717" y="2334958"/>
            <a:ext cx="4515726" cy="614868"/>
            <a:chOff x="1117286" y="2779605"/>
            <a:chExt cx="4515726" cy="523221"/>
          </a:xfrm>
        </p:grpSpPr>
        <p:sp>
          <p:nvSpPr>
            <p:cNvPr id="17" name="TextBox 16">
              <a:extLst>
                <a:ext uri="{FF2B5EF4-FFF2-40B4-BE49-F238E27FC236}">
                  <a16:creationId xmlns:a16="http://schemas.microsoft.com/office/drawing/2014/main" id="{D5B1ABA3-7F9C-4EAF-A909-EDBE8DD7EEB9}"/>
                </a:ext>
              </a:extLst>
            </p:cNvPr>
            <p:cNvSpPr txBox="1"/>
            <p:nvPr/>
          </p:nvSpPr>
          <p:spPr>
            <a:xfrm>
              <a:off x="1117286" y="2779605"/>
              <a:ext cx="484428" cy="523220"/>
            </a:xfrm>
            <a:prstGeom prst="rect">
              <a:avLst/>
            </a:prstGeom>
            <a:noFill/>
          </p:spPr>
          <p:txBody>
            <a:bodyPr wrap="none" rtlCol="0">
              <a:spAutoFit/>
            </a:bodyPr>
            <a:lstStyle/>
            <a:p>
              <a:r>
                <a:rPr lang="en-US" altLang="ko-KR" sz="2800" b="1" dirty="0" smtClean="0">
                  <a:solidFill>
                    <a:schemeClr val="bg1"/>
                  </a:solidFill>
                </a:rPr>
                <a:t>4 </a:t>
              </a:r>
              <a:endParaRPr lang="ko-KR" altLang="en-US" sz="2800" b="1" dirty="0">
                <a:solidFill>
                  <a:schemeClr val="bg1"/>
                </a:solidFill>
              </a:endParaRPr>
            </a:p>
          </p:txBody>
        </p:sp>
        <p:sp>
          <p:nvSpPr>
            <p:cNvPr id="18" name="TextBox 17">
              <a:extLst>
                <a:ext uri="{FF2B5EF4-FFF2-40B4-BE49-F238E27FC236}">
                  <a16:creationId xmlns:a16="http://schemas.microsoft.com/office/drawing/2014/main" id="{1EC64467-7DB3-4E18-9C95-D9A65B2E35BB}"/>
                </a:ext>
              </a:extLst>
            </p:cNvPr>
            <p:cNvSpPr txBox="1"/>
            <p:nvPr/>
          </p:nvSpPr>
          <p:spPr>
            <a:xfrm>
              <a:off x="1663657" y="2779606"/>
              <a:ext cx="3969355" cy="523220"/>
            </a:xfrm>
            <a:prstGeom prst="rect">
              <a:avLst/>
            </a:prstGeom>
            <a:noFill/>
          </p:spPr>
          <p:txBody>
            <a:bodyPr wrap="square" rtlCol="0">
              <a:spAutoFit/>
            </a:bodyPr>
            <a:lstStyle/>
            <a:p>
              <a:r>
                <a:rPr lang="en-US" altLang="ko-KR" sz="2800" b="1" dirty="0" smtClean="0">
                  <a:solidFill>
                    <a:schemeClr val="bg1"/>
                  </a:solidFill>
                  <a:latin typeface="나눔스퀘어 ExtraBold" panose="020B0600000101010101" pitchFamily="50" charset="-127"/>
                  <a:ea typeface="나눔스퀘어 ExtraBold" panose="020B0600000101010101" pitchFamily="50" charset="-127"/>
                </a:rPr>
                <a:t>Azure Function</a:t>
              </a:r>
              <a:endParaRPr lang="ko-KR" altLang="en-US" sz="2800" b="1" dirty="0">
                <a:solidFill>
                  <a:schemeClr val="bg1"/>
                </a:solidFill>
                <a:latin typeface="나눔스퀘어 ExtraBold" panose="020B0600000101010101" pitchFamily="50" charset="-127"/>
                <a:ea typeface="나눔스퀘어 ExtraBold" panose="020B0600000101010101" pitchFamily="50" charset="-127"/>
              </a:endParaRPr>
            </a:p>
          </p:txBody>
        </p:sp>
      </p:grpSp>
    </p:spTree>
    <p:extLst>
      <p:ext uri="{BB962C8B-B14F-4D97-AF65-F5344CB8AC3E}">
        <p14:creationId xmlns:p14="http://schemas.microsoft.com/office/powerpoint/2010/main" val="2237990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521207" y="1536192"/>
            <a:ext cx="10125021" cy="640080"/>
          </a:xfrm>
        </p:spPr>
        <p:txBody>
          <a:bodyPr rtlCol="0" anchor="ctr" anchorCtr="0">
            <a:normAutofit fontScale="90000"/>
          </a:bodyPr>
          <a:lstStyle/>
          <a:p>
            <a:r>
              <a:rPr lang="en-US" altLang="ko-KR" sz="4800" dirty="0" smtClean="0"/>
              <a:t>Azure Function</a:t>
            </a:r>
            <a:endParaRPr lang="ko-KR" altLang="en-US" sz="4800" dirty="0">
              <a:solidFill>
                <a:schemeClr val="bg1"/>
              </a:solidFill>
              <a:latin typeface="맑은 고딕" panose="020B0503020000020004" pitchFamily="50" charset="-127"/>
              <a:ea typeface="맑은 고딕" panose="020B0503020000020004" pitchFamily="50" charset="-127"/>
            </a:endParaRPr>
          </a:p>
        </p:txBody>
      </p:sp>
      <p:sp>
        <p:nvSpPr>
          <p:cNvPr id="3" name="내용 개체 틀 2"/>
          <p:cNvSpPr>
            <a:spLocks noGrp="1"/>
          </p:cNvSpPr>
          <p:nvPr>
            <p:ph sz="quarter" idx="13"/>
          </p:nvPr>
        </p:nvSpPr>
        <p:spPr>
          <a:xfrm>
            <a:off x="539495" y="2560320"/>
            <a:ext cx="11204829" cy="3437709"/>
          </a:xfrm>
        </p:spPr>
        <p:txBody>
          <a:bodyPr>
            <a:normAutofit/>
          </a:bodyPr>
          <a:lstStyle/>
          <a:p>
            <a:r>
              <a:rPr lang="en-US" altLang="ko-KR" sz="2800" b="1" dirty="0"/>
              <a:t>run code on demand without having to manage </a:t>
            </a:r>
            <a:r>
              <a:rPr lang="en-US" altLang="ko-KR" sz="2800" b="1" dirty="0" smtClean="0"/>
              <a:t>infrastructure</a:t>
            </a:r>
          </a:p>
          <a:p>
            <a:pPr lvl="2"/>
            <a:r>
              <a:rPr lang="en-US" altLang="ko-KR" sz="2400" b="1" dirty="0" err="1" smtClean="0"/>
              <a:t>severless</a:t>
            </a:r>
            <a:r>
              <a:rPr lang="en-US" altLang="ko-KR" sz="2000" b="1" dirty="0" smtClean="0"/>
              <a:t> </a:t>
            </a:r>
          </a:p>
          <a:p>
            <a:r>
              <a:rPr lang="en-US" altLang="ko-KR" sz="3200" b="1" dirty="0"/>
              <a:t>enable to build highly scalable </a:t>
            </a:r>
            <a:r>
              <a:rPr lang="en-US" altLang="ko-KR" sz="3200" b="1" dirty="0" err="1"/>
              <a:t>serverless</a:t>
            </a:r>
            <a:r>
              <a:rPr lang="en-US" altLang="ko-KR" sz="3200" b="1" dirty="0"/>
              <a:t> API</a:t>
            </a:r>
            <a:endParaRPr lang="ko-KR" altLang="en-US" sz="3200" b="1" dirty="0"/>
          </a:p>
          <a:p>
            <a:endParaRPr lang="en-US" altLang="ko-KR" sz="3200" dirty="0"/>
          </a:p>
          <a:p>
            <a:endParaRPr lang="en-US" altLang="ko-KR" sz="3200" b="1" dirty="0"/>
          </a:p>
        </p:txBody>
      </p:sp>
      <p:grpSp>
        <p:nvGrpSpPr>
          <p:cNvPr id="5" name="Group 12"/>
          <p:cNvGrpSpPr>
            <a:grpSpLocks/>
          </p:cNvGrpSpPr>
          <p:nvPr/>
        </p:nvGrpSpPr>
        <p:grpSpPr bwMode="auto">
          <a:xfrm>
            <a:off x="600807" y="6134101"/>
            <a:ext cx="2027238" cy="381000"/>
            <a:chOff x="350" y="3936"/>
            <a:chExt cx="1277" cy="240"/>
          </a:xfrm>
        </p:grpSpPr>
        <p:sp>
          <p:nvSpPr>
            <p:cNvPr id="6" name="Text Box 13"/>
            <p:cNvSpPr txBox="1">
              <a:spLocks noChangeArrowheads="1"/>
            </p:cNvSpPr>
            <p:nvPr/>
          </p:nvSpPr>
          <p:spPr bwMode="auto">
            <a:xfrm>
              <a:off x="480" y="3984"/>
              <a:ext cx="114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latinLnBrk="1">
                <a:defRPr kumimoji="1">
                  <a:solidFill>
                    <a:schemeClr val="tx1"/>
                  </a:solidFill>
                  <a:latin typeface="굴림" panose="020B0600000101010101" pitchFamily="50" charset="-127"/>
                  <a:ea typeface="굴림" panose="020B0600000101010101" pitchFamily="50" charset="-127"/>
                </a:defRPr>
              </a:lvl1pPr>
              <a:lvl2pPr marL="742950" indent="-285750" latinLnBrk="1">
                <a:defRPr kumimoji="1">
                  <a:solidFill>
                    <a:schemeClr val="tx1"/>
                  </a:solidFill>
                  <a:latin typeface="굴림" panose="020B0600000101010101" pitchFamily="50" charset="-127"/>
                  <a:ea typeface="굴림" panose="020B0600000101010101" pitchFamily="50" charset="-127"/>
                </a:defRPr>
              </a:lvl2pPr>
              <a:lvl3pPr marL="1143000" indent="-228600" latinLnBrk="1">
                <a:defRPr kumimoji="1">
                  <a:solidFill>
                    <a:schemeClr val="tx1"/>
                  </a:solidFill>
                  <a:latin typeface="굴림" panose="020B0600000101010101" pitchFamily="50" charset="-127"/>
                  <a:ea typeface="굴림" panose="020B0600000101010101" pitchFamily="50" charset="-127"/>
                </a:defRPr>
              </a:lvl3pPr>
              <a:lvl4pPr marL="1600200" indent="-228600" latinLnBrk="1">
                <a:defRPr kumimoji="1">
                  <a:solidFill>
                    <a:schemeClr val="tx1"/>
                  </a:solidFill>
                  <a:latin typeface="굴림" panose="020B0600000101010101" pitchFamily="50" charset="-127"/>
                  <a:ea typeface="굴림" panose="020B0600000101010101" pitchFamily="50" charset="-127"/>
                </a:defRPr>
              </a:lvl4pPr>
              <a:lvl5pPr marL="2057400" indent="-228600" latinLnBrk="1">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200" b="1" i="0" u="none" strike="noStrike" kern="1200" cap="none" spc="0" normalizeH="0" baseline="0" noProof="0" dirty="0">
                  <a:ln>
                    <a:noFill/>
                  </a:ln>
                  <a:solidFill>
                    <a:prstClr val="black"/>
                  </a:solidFill>
                  <a:effectLst/>
                  <a:uLnTx/>
                  <a:uFillTx/>
                  <a:latin typeface="Times New Roman" panose="02020603050405020304" pitchFamily="18" charset="0"/>
                  <a:ea typeface="굴림" panose="020B0600000101010101" pitchFamily="50" charset="-127"/>
                  <a:cs typeface="+mn-cs"/>
                </a:rPr>
                <a:t>    SILLA UNIVERSITY </a:t>
              </a:r>
            </a:p>
          </p:txBody>
        </p:sp>
        <p:pic>
          <p:nvPicPr>
            <p:cNvPr id="7" name="Picture 14" descr="C:\WORK\대학원\교육대학원\silla.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 y="3936"/>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935194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194955"/>
            <a:ext cx="12192000" cy="5663045"/>
          </a:xfrm>
          <a:prstGeom prst="rect">
            <a:avLst/>
          </a:prstGeom>
          <a:solidFill>
            <a:srgbClr val="0078D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Title 3"/>
          <p:cNvSpPr>
            <a:spLocks noGrp="1"/>
          </p:cNvSpPr>
          <p:nvPr>
            <p:ph type="title"/>
          </p:nvPr>
        </p:nvSpPr>
        <p:spPr>
          <a:xfrm>
            <a:off x="256308" y="285282"/>
            <a:ext cx="11689773" cy="618548"/>
          </a:xfrm>
        </p:spPr>
        <p:txBody>
          <a:bodyPr/>
          <a:lstStyle/>
          <a:p>
            <a:r>
              <a:rPr lang="en-US" dirty="0"/>
              <a:t>Azure App</a:t>
            </a:r>
            <a:r>
              <a:rPr lang="ko-KR" altLang="en-US" dirty="0"/>
              <a:t> </a:t>
            </a:r>
            <a:r>
              <a:rPr lang="en-US" altLang="ko-KR" dirty="0"/>
              <a:t>Services – </a:t>
            </a:r>
            <a:r>
              <a:rPr lang="en-US" altLang="ko-KR" sz="3200" dirty="0"/>
              <a:t>Full Managed Services</a:t>
            </a:r>
            <a:endParaRPr lang="en-US" sz="3200" dirty="0"/>
          </a:p>
        </p:txBody>
      </p:sp>
      <p:sp>
        <p:nvSpPr>
          <p:cNvPr id="6" name="Rectangle 5"/>
          <p:cNvSpPr/>
          <p:nvPr/>
        </p:nvSpPr>
        <p:spPr bwMode="auto">
          <a:xfrm>
            <a:off x="5153464" y="1522741"/>
            <a:ext cx="3379522"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웹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비즈니스와 함께 규모가 조정되는 웹 앱</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6" name="Rectangle 35"/>
          <p:cNvSpPr/>
          <p:nvPr/>
        </p:nvSpPr>
        <p:spPr bwMode="auto">
          <a:xfrm>
            <a:off x="8581975" y="1522741"/>
            <a:ext cx="2943885" cy="1586672"/>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모바일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모든 디바이스에 대한 모바일 앱 빌드</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50" name="Rectangle 49"/>
          <p:cNvSpPr/>
          <p:nvPr/>
        </p:nvSpPr>
        <p:spPr bwMode="auto">
          <a:xfrm>
            <a:off x="5153464" y="3146987"/>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논리 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SaaS</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와 온</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t>
            </a:r>
            <a:r>
              <a:rPr kumimoji="0" lang="ko-KR" altLang="en-US"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프레미스를</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가로지르는 비즈니스 프로세스 자동화</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
        <p:nvSpPr>
          <p:cNvPr id="51" name="Rectangle 50"/>
          <p:cNvSpPr/>
          <p:nvPr/>
        </p:nvSpPr>
        <p:spPr bwMode="auto">
          <a:xfrm>
            <a:off x="8581975" y="3146987"/>
            <a:ext cx="2943885"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API </a:t>
            </a: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앱</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클라우드 내에서 </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API</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를 쉽게 빌드하고 소비</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nvGrpSpPr>
          <p:cNvPr id="41" name="Group 40"/>
          <p:cNvGrpSpPr/>
          <p:nvPr/>
        </p:nvGrpSpPr>
        <p:grpSpPr>
          <a:xfrm>
            <a:off x="4348239" y="3946386"/>
            <a:ext cx="453419" cy="267026"/>
            <a:chOff x="4924540" y="2915646"/>
            <a:chExt cx="462708" cy="272496"/>
          </a:xfrm>
          <a:solidFill>
            <a:schemeClr val="tx1"/>
          </a:solidFill>
        </p:grpSpPr>
        <p:sp>
          <p:nvSpPr>
            <p:cNvPr id="39" name="Rectangle 38"/>
            <p:cNvSpPr/>
            <p:nvPr/>
          </p:nvSpPr>
          <p:spPr bwMode="auto">
            <a:xfrm>
              <a:off x="4924540" y="2915646"/>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0" name="Rectangle 39"/>
            <p:cNvSpPr/>
            <p:nvPr/>
          </p:nvSpPr>
          <p:spPr bwMode="auto">
            <a:xfrm>
              <a:off x="4924540" y="3102933"/>
              <a:ext cx="462708" cy="852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grpSp>
        <p:nvGrpSpPr>
          <p:cNvPr id="35" name="Group 34"/>
          <p:cNvGrpSpPr/>
          <p:nvPr/>
        </p:nvGrpSpPr>
        <p:grpSpPr>
          <a:xfrm>
            <a:off x="691541" y="2439355"/>
            <a:ext cx="3276407" cy="3261483"/>
            <a:chOff x="827088" y="-3463925"/>
            <a:chExt cx="3833812" cy="3816350"/>
          </a:xfrm>
        </p:grpSpPr>
        <p:sp>
          <p:nvSpPr>
            <p:cNvPr id="37" name="Freeform 5"/>
            <p:cNvSpPr>
              <a:spLocks/>
            </p:cNvSpPr>
            <p:nvPr/>
          </p:nvSpPr>
          <p:spPr bwMode="auto">
            <a:xfrm>
              <a:off x="2863850" y="-1444625"/>
              <a:ext cx="1797050" cy="1797050"/>
            </a:xfrm>
            <a:custGeom>
              <a:avLst/>
              <a:gdLst>
                <a:gd name="T0" fmla="*/ 233 w 515"/>
                <a:gd name="T1" fmla="*/ 221 h 515"/>
                <a:gd name="T2" fmla="*/ 0 w 515"/>
                <a:gd name="T3" fmla="*/ 221 h 515"/>
                <a:gd name="T4" fmla="*/ 0 w 515"/>
                <a:gd name="T5" fmla="*/ 463 h 515"/>
                <a:gd name="T6" fmla="*/ 0 w 515"/>
                <a:gd name="T7" fmla="*/ 467 h 515"/>
                <a:gd name="T8" fmla="*/ 0 w 515"/>
                <a:gd name="T9" fmla="*/ 468 h 515"/>
                <a:gd name="T10" fmla="*/ 0 w 515"/>
                <a:gd name="T11" fmla="*/ 472 h 515"/>
                <a:gd name="T12" fmla="*/ 1 w 515"/>
                <a:gd name="T13" fmla="*/ 472 h 515"/>
                <a:gd name="T14" fmla="*/ 51 w 515"/>
                <a:gd name="T15" fmla="*/ 515 h 515"/>
                <a:gd name="T16" fmla="*/ 463 w 515"/>
                <a:gd name="T17" fmla="*/ 515 h 515"/>
                <a:gd name="T18" fmla="*/ 515 w 515"/>
                <a:gd name="T19" fmla="*/ 463 h 515"/>
                <a:gd name="T20" fmla="*/ 515 w 515"/>
                <a:gd name="T21" fmla="*/ 51 h 515"/>
                <a:gd name="T22" fmla="*/ 463 w 515"/>
                <a:gd name="T23" fmla="*/ 0 h 515"/>
                <a:gd name="T24" fmla="*/ 404 w 515"/>
                <a:gd name="T25" fmla="*/ 0 h 515"/>
                <a:gd name="T26" fmla="*/ 411 w 515"/>
                <a:gd name="T27" fmla="*/ 50 h 515"/>
                <a:gd name="T28" fmla="*/ 233 w 515"/>
                <a:gd name="T29" fmla="*/ 221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5" h="515">
                  <a:moveTo>
                    <a:pt x="233" y="221"/>
                  </a:moveTo>
                  <a:cubicBezTo>
                    <a:pt x="196" y="221"/>
                    <a:pt x="101" y="221"/>
                    <a:pt x="0" y="221"/>
                  </a:cubicBezTo>
                  <a:cubicBezTo>
                    <a:pt x="0" y="463"/>
                    <a:pt x="0" y="463"/>
                    <a:pt x="0" y="463"/>
                  </a:cubicBezTo>
                  <a:cubicBezTo>
                    <a:pt x="0" y="465"/>
                    <a:pt x="0" y="466"/>
                    <a:pt x="0" y="467"/>
                  </a:cubicBezTo>
                  <a:cubicBezTo>
                    <a:pt x="0" y="468"/>
                    <a:pt x="0" y="468"/>
                    <a:pt x="0" y="468"/>
                  </a:cubicBezTo>
                  <a:cubicBezTo>
                    <a:pt x="0" y="469"/>
                    <a:pt x="0" y="471"/>
                    <a:pt x="0" y="472"/>
                  </a:cubicBezTo>
                  <a:cubicBezTo>
                    <a:pt x="1" y="472"/>
                    <a:pt x="1" y="472"/>
                    <a:pt x="1" y="472"/>
                  </a:cubicBezTo>
                  <a:cubicBezTo>
                    <a:pt x="5" y="496"/>
                    <a:pt x="26" y="515"/>
                    <a:pt x="51" y="515"/>
                  </a:cubicBezTo>
                  <a:cubicBezTo>
                    <a:pt x="463" y="515"/>
                    <a:pt x="463" y="515"/>
                    <a:pt x="463" y="515"/>
                  </a:cubicBezTo>
                  <a:cubicBezTo>
                    <a:pt x="492" y="515"/>
                    <a:pt x="515" y="492"/>
                    <a:pt x="515" y="463"/>
                  </a:cubicBezTo>
                  <a:cubicBezTo>
                    <a:pt x="515" y="51"/>
                    <a:pt x="515" y="51"/>
                    <a:pt x="515" y="51"/>
                  </a:cubicBezTo>
                  <a:cubicBezTo>
                    <a:pt x="515" y="23"/>
                    <a:pt x="492" y="0"/>
                    <a:pt x="463" y="0"/>
                  </a:cubicBezTo>
                  <a:cubicBezTo>
                    <a:pt x="404" y="0"/>
                    <a:pt x="404" y="0"/>
                    <a:pt x="404" y="0"/>
                  </a:cubicBezTo>
                  <a:cubicBezTo>
                    <a:pt x="409" y="15"/>
                    <a:pt x="411" y="32"/>
                    <a:pt x="411" y="50"/>
                  </a:cubicBezTo>
                  <a:cubicBezTo>
                    <a:pt x="411" y="148"/>
                    <a:pt x="332" y="221"/>
                    <a:pt x="233" y="221"/>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38" name="Freeform 6"/>
            <p:cNvSpPr>
              <a:spLocks/>
            </p:cNvSpPr>
            <p:nvPr/>
          </p:nvSpPr>
          <p:spPr bwMode="auto">
            <a:xfrm>
              <a:off x="827088" y="-1444625"/>
              <a:ext cx="1797050" cy="1797050"/>
            </a:xfrm>
            <a:custGeom>
              <a:avLst/>
              <a:gdLst>
                <a:gd name="T0" fmla="*/ 106 w 515"/>
                <a:gd name="T1" fmla="*/ 50 h 515"/>
                <a:gd name="T2" fmla="*/ 114 w 515"/>
                <a:gd name="T3" fmla="*/ 0 h 515"/>
                <a:gd name="T4" fmla="*/ 52 w 515"/>
                <a:gd name="T5" fmla="*/ 0 h 515"/>
                <a:gd name="T6" fmla="*/ 1 w 515"/>
                <a:gd name="T7" fmla="*/ 42 h 515"/>
                <a:gd name="T8" fmla="*/ 1 w 515"/>
                <a:gd name="T9" fmla="*/ 43 h 515"/>
                <a:gd name="T10" fmla="*/ 0 w 515"/>
                <a:gd name="T11" fmla="*/ 46 h 515"/>
                <a:gd name="T12" fmla="*/ 0 w 515"/>
                <a:gd name="T13" fmla="*/ 47 h 515"/>
                <a:gd name="T14" fmla="*/ 0 w 515"/>
                <a:gd name="T15" fmla="*/ 51 h 515"/>
                <a:gd name="T16" fmla="*/ 0 w 515"/>
                <a:gd name="T17" fmla="*/ 463 h 515"/>
                <a:gd name="T18" fmla="*/ 0 w 515"/>
                <a:gd name="T19" fmla="*/ 467 h 515"/>
                <a:gd name="T20" fmla="*/ 0 w 515"/>
                <a:gd name="T21" fmla="*/ 468 h 515"/>
                <a:gd name="T22" fmla="*/ 1 w 515"/>
                <a:gd name="T23" fmla="*/ 472 h 515"/>
                <a:gd name="T24" fmla="*/ 1 w 515"/>
                <a:gd name="T25" fmla="*/ 472 h 515"/>
                <a:gd name="T26" fmla="*/ 52 w 515"/>
                <a:gd name="T27" fmla="*/ 515 h 515"/>
                <a:gd name="T28" fmla="*/ 464 w 515"/>
                <a:gd name="T29" fmla="*/ 515 h 515"/>
                <a:gd name="T30" fmla="*/ 515 w 515"/>
                <a:gd name="T31" fmla="*/ 463 h 515"/>
                <a:gd name="T32" fmla="*/ 515 w 515"/>
                <a:gd name="T33" fmla="*/ 221 h 515"/>
                <a:gd name="T34" fmla="*/ 284 w 515"/>
                <a:gd name="T35" fmla="*/ 221 h 515"/>
                <a:gd name="T36" fmla="*/ 106 w 515"/>
                <a:gd name="T37"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15" h="515">
                  <a:moveTo>
                    <a:pt x="106" y="50"/>
                  </a:moveTo>
                  <a:cubicBezTo>
                    <a:pt x="106" y="32"/>
                    <a:pt x="109" y="15"/>
                    <a:pt x="114" y="0"/>
                  </a:cubicBezTo>
                  <a:cubicBezTo>
                    <a:pt x="52" y="0"/>
                    <a:pt x="52" y="0"/>
                    <a:pt x="52" y="0"/>
                  </a:cubicBezTo>
                  <a:cubicBezTo>
                    <a:pt x="26" y="0"/>
                    <a:pt x="5" y="18"/>
                    <a:pt x="1" y="42"/>
                  </a:cubicBezTo>
                  <a:cubicBezTo>
                    <a:pt x="1" y="42"/>
                    <a:pt x="1" y="42"/>
                    <a:pt x="1" y="43"/>
                  </a:cubicBezTo>
                  <a:cubicBezTo>
                    <a:pt x="1" y="44"/>
                    <a:pt x="1" y="45"/>
                    <a:pt x="0" y="46"/>
                  </a:cubicBezTo>
                  <a:cubicBezTo>
                    <a:pt x="0" y="47"/>
                    <a:pt x="0" y="47"/>
                    <a:pt x="0" y="47"/>
                  </a:cubicBezTo>
                  <a:cubicBezTo>
                    <a:pt x="0" y="48"/>
                    <a:pt x="0" y="50"/>
                    <a:pt x="0" y="51"/>
                  </a:cubicBezTo>
                  <a:cubicBezTo>
                    <a:pt x="0" y="463"/>
                    <a:pt x="0" y="463"/>
                    <a:pt x="0" y="463"/>
                  </a:cubicBezTo>
                  <a:cubicBezTo>
                    <a:pt x="0" y="465"/>
                    <a:pt x="0" y="466"/>
                    <a:pt x="0" y="467"/>
                  </a:cubicBezTo>
                  <a:cubicBezTo>
                    <a:pt x="0" y="468"/>
                    <a:pt x="0" y="468"/>
                    <a:pt x="0" y="468"/>
                  </a:cubicBezTo>
                  <a:cubicBezTo>
                    <a:pt x="1" y="469"/>
                    <a:pt x="1" y="471"/>
                    <a:pt x="1" y="472"/>
                  </a:cubicBezTo>
                  <a:cubicBezTo>
                    <a:pt x="1" y="472"/>
                    <a:pt x="1" y="472"/>
                    <a:pt x="1" y="472"/>
                  </a:cubicBezTo>
                  <a:cubicBezTo>
                    <a:pt x="5" y="496"/>
                    <a:pt x="26" y="515"/>
                    <a:pt x="52" y="515"/>
                  </a:cubicBezTo>
                  <a:cubicBezTo>
                    <a:pt x="464" y="515"/>
                    <a:pt x="464" y="515"/>
                    <a:pt x="464" y="515"/>
                  </a:cubicBezTo>
                  <a:cubicBezTo>
                    <a:pt x="492" y="515"/>
                    <a:pt x="515" y="492"/>
                    <a:pt x="515" y="463"/>
                  </a:cubicBezTo>
                  <a:cubicBezTo>
                    <a:pt x="515" y="221"/>
                    <a:pt x="515" y="221"/>
                    <a:pt x="515" y="221"/>
                  </a:cubicBezTo>
                  <a:cubicBezTo>
                    <a:pt x="419" y="221"/>
                    <a:pt x="327" y="221"/>
                    <a:pt x="284" y="221"/>
                  </a:cubicBezTo>
                  <a:cubicBezTo>
                    <a:pt x="186" y="221"/>
                    <a:pt x="106" y="148"/>
                    <a:pt x="106" y="50"/>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3" name="Freeform 7"/>
            <p:cNvSpPr>
              <a:spLocks/>
            </p:cNvSpPr>
            <p:nvPr/>
          </p:nvSpPr>
          <p:spPr bwMode="auto">
            <a:xfrm>
              <a:off x="2863850" y="-3463925"/>
              <a:ext cx="1797050" cy="1793875"/>
            </a:xfrm>
            <a:custGeom>
              <a:avLst/>
              <a:gdLst>
                <a:gd name="T0" fmla="*/ 515 w 515"/>
                <a:gd name="T1" fmla="*/ 463 h 514"/>
                <a:gd name="T2" fmla="*/ 515 w 515"/>
                <a:gd name="T3" fmla="*/ 51 h 514"/>
                <a:gd name="T4" fmla="*/ 463 w 515"/>
                <a:gd name="T5" fmla="*/ 0 h 514"/>
                <a:gd name="T6" fmla="*/ 51 w 515"/>
                <a:gd name="T7" fmla="*/ 0 h 514"/>
                <a:gd name="T8" fmla="*/ 1 w 515"/>
                <a:gd name="T9" fmla="*/ 42 h 514"/>
                <a:gd name="T10" fmla="*/ 0 w 515"/>
                <a:gd name="T11" fmla="*/ 42 h 514"/>
                <a:gd name="T12" fmla="*/ 0 w 515"/>
                <a:gd name="T13" fmla="*/ 46 h 514"/>
                <a:gd name="T14" fmla="*/ 0 w 515"/>
                <a:gd name="T15" fmla="*/ 47 h 514"/>
                <a:gd name="T16" fmla="*/ 0 w 515"/>
                <a:gd name="T17" fmla="*/ 51 h 514"/>
                <a:gd name="T18" fmla="*/ 0 w 515"/>
                <a:gd name="T19" fmla="*/ 238 h 514"/>
                <a:gd name="T20" fmla="*/ 56 w 515"/>
                <a:gd name="T21" fmla="*/ 231 h 514"/>
                <a:gd name="T22" fmla="*/ 283 w 515"/>
                <a:gd name="T23" fmla="*/ 458 h 514"/>
                <a:gd name="T24" fmla="*/ 282 w 515"/>
                <a:gd name="T25" fmla="*/ 465 h 514"/>
                <a:gd name="T26" fmla="*/ 365 w 515"/>
                <a:gd name="T27" fmla="*/ 514 h 514"/>
                <a:gd name="T28" fmla="*/ 463 w 515"/>
                <a:gd name="T29" fmla="*/ 514 h 514"/>
                <a:gd name="T30" fmla="*/ 515 w 515"/>
                <a:gd name="T31" fmla="*/ 463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514">
                  <a:moveTo>
                    <a:pt x="515" y="463"/>
                  </a:moveTo>
                  <a:cubicBezTo>
                    <a:pt x="515" y="51"/>
                    <a:pt x="515" y="51"/>
                    <a:pt x="515" y="51"/>
                  </a:cubicBezTo>
                  <a:cubicBezTo>
                    <a:pt x="515" y="23"/>
                    <a:pt x="492" y="0"/>
                    <a:pt x="463" y="0"/>
                  </a:cubicBezTo>
                  <a:cubicBezTo>
                    <a:pt x="51" y="0"/>
                    <a:pt x="51" y="0"/>
                    <a:pt x="51" y="0"/>
                  </a:cubicBezTo>
                  <a:cubicBezTo>
                    <a:pt x="26" y="0"/>
                    <a:pt x="5" y="18"/>
                    <a:pt x="1" y="42"/>
                  </a:cubicBezTo>
                  <a:cubicBezTo>
                    <a:pt x="1" y="42"/>
                    <a:pt x="1" y="42"/>
                    <a:pt x="0" y="42"/>
                  </a:cubicBezTo>
                  <a:cubicBezTo>
                    <a:pt x="0" y="44"/>
                    <a:pt x="0" y="45"/>
                    <a:pt x="0" y="46"/>
                  </a:cubicBezTo>
                  <a:cubicBezTo>
                    <a:pt x="0" y="46"/>
                    <a:pt x="0" y="47"/>
                    <a:pt x="0" y="47"/>
                  </a:cubicBezTo>
                  <a:cubicBezTo>
                    <a:pt x="0" y="48"/>
                    <a:pt x="0" y="50"/>
                    <a:pt x="0" y="51"/>
                  </a:cubicBezTo>
                  <a:cubicBezTo>
                    <a:pt x="0" y="238"/>
                    <a:pt x="0" y="238"/>
                    <a:pt x="0" y="238"/>
                  </a:cubicBezTo>
                  <a:cubicBezTo>
                    <a:pt x="18" y="233"/>
                    <a:pt x="36" y="231"/>
                    <a:pt x="56" y="231"/>
                  </a:cubicBezTo>
                  <a:cubicBezTo>
                    <a:pt x="181" y="231"/>
                    <a:pt x="283" y="332"/>
                    <a:pt x="283" y="458"/>
                  </a:cubicBezTo>
                  <a:cubicBezTo>
                    <a:pt x="283" y="460"/>
                    <a:pt x="282" y="463"/>
                    <a:pt x="282" y="465"/>
                  </a:cubicBezTo>
                  <a:cubicBezTo>
                    <a:pt x="314" y="475"/>
                    <a:pt x="343" y="492"/>
                    <a:pt x="365" y="514"/>
                  </a:cubicBezTo>
                  <a:cubicBezTo>
                    <a:pt x="463" y="514"/>
                    <a:pt x="463" y="514"/>
                    <a:pt x="463" y="514"/>
                  </a:cubicBezTo>
                  <a:cubicBezTo>
                    <a:pt x="492" y="514"/>
                    <a:pt x="515" y="491"/>
                    <a:pt x="515" y="463"/>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4" name="Freeform 8"/>
            <p:cNvSpPr>
              <a:spLocks/>
            </p:cNvSpPr>
            <p:nvPr/>
          </p:nvSpPr>
          <p:spPr bwMode="auto">
            <a:xfrm>
              <a:off x="827088" y="-3463925"/>
              <a:ext cx="1797050" cy="1793875"/>
            </a:xfrm>
            <a:custGeom>
              <a:avLst/>
              <a:gdLst>
                <a:gd name="T0" fmla="*/ 247 w 515"/>
                <a:gd name="T1" fmla="*/ 462 h 514"/>
                <a:gd name="T2" fmla="*/ 245 w 515"/>
                <a:gd name="T3" fmla="*/ 438 h 514"/>
                <a:gd name="T4" fmla="*/ 383 w 515"/>
                <a:gd name="T5" fmla="*/ 300 h 514"/>
                <a:gd name="T6" fmla="*/ 458 w 515"/>
                <a:gd name="T7" fmla="*/ 322 h 514"/>
                <a:gd name="T8" fmla="*/ 515 w 515"/>
                <a:gd name="T9" fmla="*/ 268 h 514"/>
                <a:gd name="T10" fmla="*/ 515 w 515"/>
                <a:gd name="T11" fmla="*/ 51 h 514"/>
                <a:gd name="T12" fmla="*/ 464 w 515"/>
                <a:gd name="T13" fmla="*/ 0 h 514"/>
                <a:gd name="T14" fmla="*/ 52 w 515"/>
                <a:gd name="T15" fmla="*/ 0 h 514"/>
                <a:gd name="T16" fmla="*/ 1 w 515"/>
                <a:gd name="T17" fmla="*/ 42 h 514"/>
                <a:gd name="T18" fmla="*/ 1 w 515"/>
                <a:gd name="T19" fmla="*/ 42 h 514"/>
                <a:gd name="T20" fmla="*/ 0 w 515"/>
                <a:gd name="T21" fmla="*/ 46 h 514"/>
                <a:gd name="T22" fmla="*/ 0 w 515"/>
                <a:gd name="T23" fmla="*/ 47 h 514"/>
                <a:gd name="T24" fmla="*/ 0 w 515"/>
                <a:gd name="T25" fmla="*/ 51 h 514"/>
                <a:gd name="T26" fmla="*/ 0 w 515"/>
                <a:gd name="T27" fmla="*/ 463 h 514"/>
                <a:gd name="T28" fmla="*/ 0 w 515"/>
                <a:gd name="T29" fmla="*/ 467 h 514"/>
                <a:gd name="T30" fmla="*/ 0 w 515"/>
                <a:gd name="T31" fmla="*/ 468 h 514"/>
                <a:gd name="T32" fmla="*/ 1 w 515"/>
                <a:gd name="T33" fmla="*/ 472 h 514"/>
                <a:gd name="T34" fmla="*/ 1 w 515"/>
                <a:gd name="T35" fmla="*/ 472 h 514"/>
                <a:gd name="T36" fmla="*/ 52 w 515"/>
                <a:gd name="T37" fmla="*/ 514 h 514"/>
                <a:gd name="T38" fmla="*/ 151 w 515"/>
                <a:gd name="T39" fmla="*/ 514 h 514"/>
                <a:gd name="T40" fmla="*/ 247 w 515"/>
                <a:gd name="T41" fmla="*/ 46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5" h="514">
                  <a:moveTo>
                    <a:pt x="247" y="462"/>
                  </a:moveTo>
                  <a:cubicBezTo>
                    <a:pt x="246" y="454"/>
                    <a:pt x="245" y="446"/>
                    <a:pt x="245" y="438"/>
                  </a:cubicBezTo>
                  <a:cubicBezTo>
                    <a:pt x="245" y="362"/>
                    <a:pt x="306" y="300"/>
                    <a:pt x="383" y="300"/>
                  </a:cubicBezTo>
                  <a:cubicBezTo>
                    <a:pt x="411" y="300"/>
                    <a:pt x="436" y="308"/>
                    <a:pt x="458" y="322"/>
                  </a:cubicBezTo>
                  <a:cubicBezTo>
                    <a:pt x="474" y="301"/>
                    <a:pt x="493" y="283"/>
                    <a:pt x="515" y="268"/>
                  </a:cubicBezTo>
                  <a:cubicBezTo>
                    <a:pt x="515" y="51"/>
                    <a:pt x="515" y="51"/>
                    <a:pt x="515" y="51"/>
                  </a:cubicBezTo>
                  <a:cubicBezTo>
                    <a:pt x="515" y="23"/>
                    <a:pt x="492" y="0"/>
                    <a:pt x="464" y="0"/>
                  </a:cubicBezTo>
                  <a:cubicBezTo>
                    <a:pt x="52" y="0"/>
                    <a:pt x="52" y="0"/>
                    <a:pt x="52" y="0"/>
                  </a:cubicBezTo>
                  <a:cubicBezTo>
                    <a:pt x="26" y="0"/>
                    <a:pt x="5" y="18"/>
                    <a:pt x="1" y="42"/>
                  </a:cubicBezTo>
                  <a:cubicBezTo>
                    <a:pt x="1" y="42"/>
                    <a:pt x="1" y="42"/>
                    <a:pt x="1" y="42"/>
                  </a:cubicBezTo>
                  <a:cubicBezTo>
                    <a:pt x="1" y="44"/>
                    <a:pt x="1" y="45"/>
                    <a:pt x="0" y="46"/>
                  </a:cubicBezTo>
                  <a:cubicBezTo>
                    <a:pt x="0" y="46"/>
                    <a:pt x="0" y="47"/>
                    <a:pt x="0" y="47"/>
                  </a:cubicBezTo>
                  <a:cubicBezTo>
                    <a:pt x="0" y="48"/>
                    <a:pt x="0" y="50"/>
                    <a:pt x="0" y="51"/>
                  </a:cubicBezTo>
                  <a:cubicBezTo>
                    <a:pt x="0" y="463"/>
                    <a:pt x="0" y="463"/>
                    <a:pt x="0" y="463"/>
                  </a:cubicBezTo>
                  <a:cubicBezTo>
                    <a:pt x="0" y="464"/>
                    <a:pt x="0" y="466"/>
                    <a:pt x="0" y="467"/>
                  </a:cubicBezTo>
                  <a:cubicBezTo>
                    <a:pt x="0" y="467"/>
                    <a:pt x="0" y="468"/>
                    <a:pt x="0" y="468"/>
                  </a:cubicBezTo>
                  <a:cubicBezTo>
                    <a:pt x="1" y="469"/>
                    <a:pt x="1" y="470"/>
                    <a:pt x="1" y="472"/>
                  </a:cubicBezTo>
                  <a:cubicBezTo>
                    <a:pt x="1" y="472"/>
                    <a:pt x="1" y="472"/>
                    <a:pt x="1" y="472"/>
                  </a:cubicBezTo>
                  <a:cubicBezTo>
                    <a:pt x="5" y="496"/>
                    <a:pt x="26" y="514"/>
                    <a:pt x="52" y="514"/>
                  </a:cubicBezTo>
                  <a:cubicBezTo>
                    <a:pt x="151" y="514"/>
                    <a:pt x="151" y="514"/>
                    <a:pt x="151" y="514"/>
                  </a:cubicBezTo>
                  <a:cubicBezTo>
                    <a:pt x="176" y="488"/>
                    <a:pt x="209" y="470"/>
                    <a:pt x="247" y="462"/>
                  </a:cubicBezTo>
                  <a:close/>
                </a:path>
              </a:pathLst>
            </a:custGeom>
            <a:solidFill>
              <a:schemeClr val="accent6">
                <a:lumMod val="75000"/>
                <a:lumOff val="25000"/>
              </a:schemeClr>
            </a:solidFill>
            <a:ln>
              <a:solidFill>
                <a:schemeClr val="accent6">
                  <a:lumMod val="75000"/>
                  <a:lumOff val="25000"/>
                </a:schemeClr>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5" name="Freeform 9"/>
            <p:cNvSpPr>
              <a:spLocks/>
            </p:cNvSpPr>
            <p:nvPr/>
          </p:nvSpPr>
          <p:spPr bwMode="auto">
            <a:xfrm>
              <a:off x="2863850" y="-1444625"/>
              <a:ext cx="1433512" cy="771525"/>
            </a:xfrm>
            <a:custGeom>
              <a:avLst/>
              <a:gdLst>
                <a:gd name="T0" fmla="*/ 1 w 411"/>
                <a:gd name="T1" fmla="*/ 42 h 221"/>
                <a:gd name="T2" fmla="*/ 0 w 411"/>
                <a:gd name="T3" fmla="*/ 43 h 221"/>
                <a:gd name="T4" fmla="*/ 0 w 411"/>
                <a:gd name="T5" fmla="*/ 46 h 221"/>
                <a:gd name="T6" fmla="*/ 0 w 411"/>
                <a:gd name="T7" fmla="*/ 47 h 221"/>
                <a:gd name="T8" fmla="*/ 0 w 411"/>
                <a:gd name="T9" fmla="*/ 51 h 221"/>
                <a:gd name="T10" fmla="*/ 0 w 411"/>
                <a:gd name="T11" fmla="*/ 221 h 221"/>
                <a:gd name="T12" fmla="*/ 233 w 411"/>
                <a:gd name="T13" fmla="*/ 221 h 221"/>
                <a:gd name="T14" fmla="*/ 411 w 411"/>
                <a:gd name="T15" fmla="*/ 50 h 221"/>
                <a:gd name="T16" fmla="*/ 404 w 411"/>
                <a:gd name="T17" fmla="*/ 0 h 221"/>
                <a:gd name="T18" fmla="*/ 51 w 411"/>
                <a:gd name="T19" fmla="*/ 0 h 221"/>
                <a:gd name="T20" fmla="*/ 1 w 411"/>
                <a:gd name="T21" fmla="*/ 42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1" h="221">
                  <a:moveTo>
                    <a:pt x="1" y="42"/>
                  </a:moveTo>
                  <a:cubicBezTo>
                    <a:pt x="1" y="42"/>
                    <a:pt x="1" y="42"/>
                    <a:pt x="0" y="43"/>
                  </a:cubicBezTo>
                  <a:cubicBezTo>
                    <a:pt x="0" y="44"/>
                    <a:pt x="0" y="45"/>
                    <a:pt x="0" y="46"/>
                  </a:cubicBezTo>
                  <a:cubicBezTo>
                    <a:pt x="0" y="47"/>
                    <a:pt x="0" y="47"/>
                    <a:pt x="0" y="47"/>
                  </a:cubicBezTo>
                  <a:cubicBezTo>
                    <a:pt x="0" y="48"/>
                    <a:pt x="0" y="50"/>
                    <a:pt x="0" y="51"/>
                  </a:cubicBezTo>
                  <a:cubicBezTo>
                    <a:pt x="0" y="221"/>
                    <a:pt x="0" y="221"/>
                    <a:pt x="0" y="221"/>
                  </a:cubicBezTo>
                  <a:cubicBezTo>
                    <a:pt x="101" y="221"/>
                    <a:pt x="196" y="221"/>
                    <a:pt x="233" y="221"/>
                  </a:cubicBezTo>
                  <a:cubicBezTo>
                    <a:pt x="332" y="221"/>
                    <a:pt x="411" y="148"/>
                    <a:pt x="411" y="50"/>
                  </a:cubicBezTo>
                  <a:cubicBezTo>
                    <a:pt x="411" y="32"/>
                    <a:pt x="409" y="15"/>
                    <a:pt x="404" y="0"/>
                  </a:cubicBezTo>
                  <a:cubicBezTo>
                    <a:pt x="51" y="0"/>
                    <a:pt x="51" y="0"/>
                    <a:pt x="51" y="0"/>
                  </a:cubicBezTo>
                  <a:cubicBezTo>
                    <a:pt x="26" y="0"/>
                    <a:pt x="5" y="18"/>
                    <a:pt x="1" y="4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6" name="Freeform 10"/>
            <p:cNvSpPr>
              <a:spLocks/>
            </p:cNvSpPr>
            <p:nvPr/>
          </p:nvSpPr>
          <p:spPr bwMode="auto">
            <a:xfrm>
              <a:off x="1196975" y="-1444625"/>
              <a:ext cx="1427162" cy="771525"/>
            </a:xfrm>
            <a:custGeom>
              <a:avLst/>
              <a:gdLst>
                <a:gd name="T0" fmla="*/ 358 w 409"/>
                <a:gd name="T1" fmla="*/ 0 h 221"/>
                <a:gd name="T2" fmla="*/ 8 w 409"/>
                <a:gd name="T3" fmla="*/ 0 h 221"/>
                <a:gd name="T4" fmla="*/ 0 w 409"/>
                <a:gd name="T5" fmla="*/ 50 h 221"/>
                <a:gd name="T6" fmla="*/ 178 w 409"/>
                <a:gd name="T7" fmla="*/ 221 h 221"/>
                <a:gd name="T8" fmla="*/ 409 w 409"/>
                <a:gd name="T9" fmla="*/ 221 h 221"/>
                <a:gd name="T10" fmla="*/ 409 w 409"/>
                <a:gd name="T11" fmla="*/ 51 h 221"/>
                <a:gd name="T12" fmla="*/ 358 w 409"/>
                <a:gd name="T13" fmla="*/ 0 h 221"/>
              </a:gdLst>
              <a:ahLst/>
              <a:cxnLst>
                <a:cxn ang="0">
                  <a:pos x="T0" y="T1"/>
                </a:cxn>
                <a:cxn ang="0">
                  <a:pos x="T2" y="T3"/>
                </a:cxn>
                <a:cxn ang="0">
                  <a:pos x="T4" y="T5"/>
                </a:cxn>
                <a:cxn ang="0">
                  <a:pos x="T6" y="T7"/>
                </a:cxn>
                <a:cxn ang="0">
                  <a:pos x="T8" y="T9"/>
                </a:cxn>
                <a:cxn ang="0">
                  <a:pos x="T10" y="T11"/>
                </a:cxn>
                <a:cxn ang="0">
                  <a:pos x="T12" y="T13"/>
                </a:cxn>
              </a:cxnLst>
              <a:rect l="0" t="0" r="r" b="b"/>
              <a:pathLst>
                <a:path w="409" h="221">
                  <a:moveTo>
                    <a:pt x="358" y="0"/>
                  </a:moveTo>
                  <a:cubicBezTo>
                    <a:pt x="8" y="0"/>
                    <a:pt x="8" y="0"/>
                    <a:pt x="8" y="0"/>
                  </a:cubicBezTo>
                  <a:cubicBezTo>
                    <a:pt x="3" y="15"/>
                    <a:pt x="0" y="32"/>
                    <a:pt x="0" y="50"/>
                  </a:cubicBezTo>
                  <a:cubicBezTo>
                    <a:pt x="0" y="148"/>
                    <a:pt x="80" y="221"/>
                    <a:pt x="178" y="221"/>
                  </a:cubicBezTo>
                  <a:cubicBezTo>
                    <a:pt x="221" y="221"/>
                    <a:pt x="313" y="221"/>
                    <a:pt x="409" y="221"/>
                  </a:cubicBezTo>
                  <a:cubicBezTo>
                    <a:pt x="409" y="51"/>
                    <a:pt x="409" y="51"/>
                    <a:pt x="409" y="51"/>
                  </a:cubicBezTo>
                  <a:cubicBezTo>
                    <a:pt x="409" y="23"/>
                    <a:pt x="386" y="0"/>
                    <a:pt x="358"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7" name="Freeform 11"/>
            <p:cNvSpPr>
              <a:spLocks/>
            </p:cNvSpPr>
            <p:nvPr/>
          </p:nvSpPr>
          <p:spPr bwMode="auto">
            <a:xfrm>
              <a:off x="2863850" y="-2657475"/>
              <a:ext cx="1273175" cy="987425"/>
            </a:xfrm>
            <a:custGeom>
              <a:avLst/>
              <a:gdLst>
                <a:gd name="T0" fmla="*/ 283 w 365"/>
                <a:gd name="T1" fmla="*/ 227 h 283"/>
                <a:gd name="T2" fmla="*/ 56 w 365"/>
                <a:gd name="T3" fmla="*/ 0 h 283"/>
                <a:gd name="T4" fmla="*/ 0 w 365"/>
                <a:gd name="T5" fmla="*/ 7 h 283"/>
                <a:gd name="T6" fmla="*/ 0 w 365"/>
                <a:gd name="T7" fmla="*/ 232 h 283"/>
                <a:gd name="T8" fmla="*/ 0 w 365"/>
                <a:gd name="T9" fmla="*/ 236 h 283"/>
                <a:gd name="T10" fmla="*/ 0 w 365"/>
                <a:gd name="T11" fmla="*/ 237 h 283"/>
                <a:gd name="T12" fmla="*/ 0 w 365"/>
                <a:gd name="T13" fmla="*/ 241 h 283"/>
                <a:gd name="T14" fmla="*/ 1 w 365"/>
                <a:gd name="T15" fmla="*/ 241 h 283"/>
                <a:gd name="T16" fmla="*/ 51 w 365"/>
                <a:gd name="T17" fmla="*/ 283 h 283"/>
                <a:gd name="T18" fmla="*/ 365 w 365"/>
                <a:gd name="T19" fmla="*/ 283 h 283"/>
                <a:gd name="T20" fmla="*/ 282 w 365"/>
                <a:gd name="T21" fmla="*/ 234 h 283"/>
                <a:gd name="T22" fmla="*/ 283 w 365"/>
                <a:gd name="T23" fmla="*/ 227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5" h="283">
                  <a:moveTo>
                    <a:pt x="283" y="227"/>
                  </a:moveTo>
                  <a:cubicBezTo>
                    <a:pt x="283" y="101"/>
                    <a:pt x="181" y="0"/>
                    <a:pt x="56" y="0"/>
                  </a:cubicBezTo>
                  <a:cubicBezTo>
                    <a:pt x="36" y="0"/>
                    <a:pt x="18" y="2"/>
                    <a:pt x="0" y="7"/>
                  </a:cubicBezTo>
                  <a:cubicBezTo>
                    <a:pt x="0" y="232"/>
                    <a:pt x="0" y="232"/>
                    <a:pt x="0" y="232"/>
                  </a:cubicBezTo>
                  <a:cubicBezTo>
                    <a:pt x="0" y="233"/>
                    <a:pt x="0" y="235"/>
                    <a:pt x="0" y="236"/>
                  </a:cubicBezTo>
                  <a:cubicBezTo>
                    <a:pt x="0" y="236"/>
                    <a:pt x="0" y="237"/>
                    <a:pt x="0" y="237"/>
                  </a:cubicBezTo>
                  <a:cubicBezTo>
                    <a:pt x="0" y="238"/>
                    <a:pt x="0" y="239"/>
                    <a:pt x="0" y="241"/>
                  </a:cubicBezTo>
                  <a:cubicBezTo>
                    <a:pt x="1" y="241"/>
                    <a:pt x="1" y="241"/>
                    <a:pt x="1" y="241"/>
                  </a:cubicBezTo>
                  <a:cubicBezTo>
                    <a:pt x="5" y="265"/>
                    <a:pt x="26" y="283"/>
                    <a:pt x="51" y="283"/>
                  </a:cubicBezTo>
                  <a:cubicBezTo>
                    <a:pt x="365" y="283"/>
                    <a:pt x="365" y="283"/>
                    <a:pt x="365" y="283"/>
                  </a:cubicBezTo>
                  <a:cubicBezTo>
                    <a:pt x="343" y="261"/>
                    <a:pt x="314" y="244"/>
                    <a:pt x="282" y="234"/>
                  </a:cubicBezTo>
                  <a:cubicBezTo>
                    <a:pt x="282" y="232"/>
                    <a:pt x="283" y="229"/>
                    <a:pt x="283" y="2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sp>
          <p:nvSpPr>
            <p:cNvPr id="48" name="Freeform 12"/>
            <p:cNvSpPr>
              <a:spLocks/>
            </p:cNvSpPr>
            <p:nvPr/>
          </p:nvSpPr>
          <p:spPr bwMode="auto">
            <a:xfrm>
              <a:off x="1354138" y="-2528888"/>
              <a:ext cx="1270000" cy="858838"/>
            </a:xfrm>
            <a:custGeom>
              <a:avLst/>
              <a:gdLst>
                <a:gd name="T0" fmla="*/ 364 w 364"/>
                <a:gd name="T1" fmla="*/ 195 h 246"/>
                <a:gd name="T2" fmla="*/ 364 w 364"/>
                <a:gd name="T3" fmla="*/ 0 h 246"/>
                <a:gd name="T4" fmla="*/ 307 w 364"/>
                <a:gd name="T5" fmla="*/ 54 h 246"/>
                <a:gd name="T6" fmla="*/ 232 w 364"/>
                <a:gd name="T7" fmla="*/ 32 h 246"/>
                <a:gd name="T8" fmla="*/ 94 w 364"/>
                <a:gd name="T9" fmla="*/ 170 h 246"/>
                <a:gd name="T10" fmla="*/ 96 w 364"/>
                <a:gd name="T11" fmla="*/ 194 h 246"/>
                <a:gd name="T12" fmla="*/ 0 w 364"/>
                <a:gd name="T13" fmla="*/ 246 h 246"/>
                <a:gd name="T14" fmla="*/ 313 w 364"/>
                <a:gd name="T15" fmla="*/ 246 h 246"/>
                <a:gd name="T16" fmla="*/ 364 w 364"/>
                <a:gd name="T17" fmla="*/ 195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4" h="246">
                  <a:moveTo>
                    <a:pt x="364" y="195"/>
                  </a:moveTo>
                  <a:cubicBezTo>
                    <a:pt x="364" y="0"/>
                    <a:pt x="364" y="0"/>
                    <a:pt x="364" y="0"/>
                  </a:cubicBezTo>
                  <a:cubicBezTo>
                    <a:pt x="342" y="15"/>
                    <a:pt x="323" y="33"/>
                    <a:pt x="307" y="54"/>
                  </a:cubicBezTo>
                  <a:cubicBezTo>
                    <a:pt x="285" y="40"/>
                    <a:pt x="260" y="32"/>
                    <a:pt x="232" y="32"/>
                  </a:cubicBezTo>
                  <a:cubicBezTo>
                    <a:pt x="155" y="32"/>
                    <a:pt x="94" y="94"/>
                    <a:pt x="94" y="170"/>
                  </a:cubicBezTo>
                  <a:cubicBezTo>
                    <a:pt x="94" y="178"/>
                    <a:pt x="95" y="186"/>
                    <a:pt x="96" y="194"/>
                  </a:cubicBezTo>
                  <a:cubicBezTo>
                    <a:pt x="58" y="202"/>
                    <a:pt x="25" y="220"/>
                    <a:pt x="0" y="246"/>
                  </a:cubicBezTo>
                  <a:cubicBezTo>
                    <a:pt x="313" y="246"/>
                    <a:pt x="313" y="246"/>
                    <a:pt x="313" y="246"/>
                  </a:cubicBezTo>
                  <a:cubicBezTo>
                    <a:pt x="341" y="246"/>
                    <a:pt x="364" y="223"/>
                    <a:pt x="364" y="19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p:txBody>
        </p:sp>
      </p:grpSp>
      <p:pic>
        <p:nvPicPr>
          <p:cNvPr id="58" name="Picture 57"/>
          <p:cNvPicPr>
            <a:picLocks noChangeAspect="1"/>
          </p:cNvPicPr>
          <p:nvPr/>
        </p:nvPicPr>
        <p:blipFill>
          <a:blip r:embed="rId3">
            <a:duotone>
              <a:prstClr val="black"/>
              <a:schemeClr val="accent5">
                <a:tint val="45000"/>
                <a:satMod val="400000"/>
              </a:schemeClr>
            </a:duotone>
            <a:lum bright="100000" contrast="-40000"/>
          </a:blip>
          <a:stretch>
            <a:fillRect/>
          </a:stretch>
        </p:blipFill>
        <p:spPr>
          <a:xfrm>
            <a:off x="5316296" y="1633554"/>
            <a:ext cx="709842" cy="693293"/>
          </a:xfrm>
          <a:prstGeom prst="rect">
            <a:avLst/>
          </a:prstGeom>
        </p:spPr>
      </p:pic>
      <p:pic>
        <p:nvPicPr>
          <p:cNvPr id="62" name="Picture 61"/>
          <p:cNvPicPr>
            <a:picLocks noChangeAspect="1"/>
          </p:cNvPicPr>
          <p:nvPr/>
        </p:nvPicPr>
        <p:blipFill>
          <a:blip r:embed="rId4">
            <a:duotone>
              <a:prstClr val="black"/>
              <a:schemeClr val="accent5">
                <a:tint val="45000"/>
                <a:satMod val="400000"/>
              </a:schemeClr>
            </a:duotone>
            <a:lum bright="100000" contrast="-40000"/>
          </a:blip>
          <a:stretch>
            <a:fillRect/>
          </a:stretch>
        </p:blipFill>
        <p:spPr>
          <a:xfrm>
            <a:off x="8788656" y="1658344"/>
            <a:ext cx="545148" cy="782776"/>
          </a:xfrm>
          <a:prstGeom prst="rect">
            <a:avLst/>
          </a:prstGeom>
        </p:spPr>
      </p:pic>
      <p:pic>
        <p:nvPicPr>
          <p:cNvPr id="66" name="Picture 65"/>
          <p:cNvPicPr>
            <a:picLocks noChangeAspect="1"/>
          </p:cNvPicPr>
          <p:nvPr/>
        </p:nvPicPr>
        <p:blipFill>
          <a:blip r:embed="rId5">
            <a:duotone>
              <a:prstClr val="black"/>
              <a:schemeClr val="accent5">
                <a:tint val="45000"/>
                <a:satMod val="400000"/>
              </a:schemeClr>
            </a:duotone>
            <a:lum bright="100000" contrast="-40000"/>
          </a:blip>
          <a:stretch>
            <a:fillRect/>
          </a:stretch>
        </p:blipFill>
        <p:spPr>
          <a:xfrm>
            <a:off x="5316296" y="3327079"/>
            <a:ext cx="713266" cy="712469"/>
          </a:xfrm>
          <a:prstGeom prst="rect">
            <a:avLst/>
          </a:prstGeom>
        </p:spPr>
      </p:pic>
      <p:pic>
        <p:nvPicPr>
          <p:cNvPr id="52" name="Picture 5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8726520" y="3248451"/>
            <a:ext cx="669419" cy="632419"/>
          </a:xfrm>
          <a:prstGeom prst="flowChartOffpageConnector">
            <a:avLst/>
          </a:prstGeom>
          <a:noFill/>
        </p:spPr>
      </p:pic>
      <p:pic>
        <p:nvPicPr>
          <p:cNvPr id="27" name="Picture 6"/>
          <p:cNvPicPr>
            <a:picLocks noChangeAspect="1"/>
          </p:cNvPicPr>
          <p:nvPr/>
        </p:nvPicPr>
        <p:blipFill>
          <a:blip r:embed="rId7"/>
          <a:stretch>
            <a:fillRect/>
          </a:stretch>
        </p:blipFill>
        <p:spPr>
          <a:xfrm>
            <a:off x="5332774" y="5328253"/>
            <a:ext cx="902482" cy="796412"/>
          </a:xfrm>
          <a:prstGeom prst="rect">
            <a:avLst/>
          </a:prstGeom>
        </p:spPr>
      </p:pic>
      <p:sp>
        <p:nvSpPr>
          <p:cNvPr id="28" name="Rectangle 27"/>
          <p:cNvSpPr/>
          <p:nvPr/>
        </p:nvSpPr>
        <p:spPr bwMode="auto">
          <a:xfrm>
            <a:off x="5202453" y="4958572"/>
            <a:ext cx="3379522" cy="1631493"/>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075710" tIns="143428" rIns="179285" bIns="143428" numCol="1" rtlCol="0" anchor="t"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rPr>
              <a:t>기능</a:t>
            </a: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서울남산체 B" panose="02020603020101020101" pitchFamily="18" charset="-127"/>
              <a:cs typeface="Segoe UI Semibold" panose="020B07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개발을 가속화하는 </a:t>
            </a:r>
            <a:r>
              <a:rPr kumimoji="0" lang="en-US" altLang="ko-KR" sz="156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serverless</a:t>
            </a:r>
            <a:r>
              <a:rPr kumimoji="0" lang="en-US" altLang="ko-KR"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r>
              <a:rPr kumimoji="0" lang="ko-KR" alt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이벤트 기반 경험</a:t>
            </a:r>
            <a:endPar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서울남산체 L" panose="02020603020101020101" pitchFamily="18" charset="-127"/>
                <a:cs typeface="Segoe UI Semilight" panose="020B0402040204020203" pitchFamily="34" charset="0"/>
              </a:rPr>
              <a:t> </a:t>
            </a:r>
          </a:p>
        </p:txBody>
      </p:sp>
    </p:spTree>
    <p:extLst>
      <p:ext uri="{BB962C8B-B14F-4D97-AF65-F5344CB8AC3E}">
        <p14:creationId xmlns:p14="http://schemas.microsoft.com/office/powerpoint/2010/main" val="409591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1042" y="2645422"/>
            <a:ext cx="1587636" cy="1782323"/>
          </a:xfrm>
          <a:prstGeom prst="rect">
            <a:avLst/>
          </a:prstGeom>
        </p:spPr>
      </p:pic>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9753" y="2558320"/>
            <a:ext cx="3765460" cy="1956529"/>
          </a:xfrm>
          <a:prstGeom prst="rect">
            <a:avLst/>
          </a:prstGeom>
        </p:spPr>
      </p:pic>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5810" y="2433719"/>
            <a:ext cx="1713762" cy="3593964"/>
          </a:xfrm>
          <a:prstGeom prst="rect">
            <a:avLst/>
          </a:prstGeom>
        </p:spPr>
      </p:pic>
      <p:sp>
        <p:nvSpPr>
          <p:cNvPr id="8" name="TextBox 7"/>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
        <p:nvSpPr>
          <p:cNvPr id="2" name="TextBox 1"/>
          <p:cNvSpPr txBox="1"/>
          <p:nvPr/>
        </p:nvSpPr>
        <p:spPr>
          <a:xfrm>
            <a:off x="426997" y="4841821"/>
            <a:ext cx="6783935"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run code on demand without having to manage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enable to build highly scalable </a:t>
            </a:r>
            <a:r>
              <a:rPr kumimoji="0" lang="en-US" altLang="ko-KR" sz="2400" b="1" i="0" u="none" strike="noStrike" kern="1200" cap="none" spc="0" normalizeH="0" baseline="0" noProof="0" dirty="0" err="1" smtClean="0">
                <a:ln>
                  <a:noFill/>
                </a:ln>
                <a:solidFill>
                  <a:prstClr val="black"/>
                </a:solidFill>
                <a:effectLst/>
                <a:uLnTx/>
                <a:uFillTx/>
                <a:latin typeface="Segoe UI"/>
                <a:ea typeface="+mn-ea"/>
                <a:cs typeface="+mn-cs"/>
              </a:rPr>
              <a:t>serverless</a:t>
            </a:r>
            <a:r>
              <a:rPr kumimoji="0" lang="en-US" altLang="ko-KR" sz="2400" b="1" i="0" u="none" strike="noStrike" kern="1200" cap="none" spc="0" normalizeH="0" baseline="0" noProof="0" dirty="0" smtClean="0">
                <a:ln>
                  <a:noFill/>
                </a:ln>
                <a:solidFill>
                  <a:prstClr val="black"/>
                </a:solidFill>
                <a:effectLst/>
                <a:uLnTx/>
                <a:uFillTx/>
                <a:latin typeface="Segoe UI"/>
                <a:ea typeface="+mn-ea"/>
                <a:cs typeface="+mn-cs"/>
              </a:rPr>
              <a:t> API</a:t>
            </a:r>
            <a:endParaRPr kumimoji="0" lang="ko-KR" altLang="en-US" sz="24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1848037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252539" y="320390"/>
            <a:ext cx="10749642" cy="808491"/>
          </a:xfrm>
        </p:spPr>
        <p:txBody>
          <a:bodyPr>
            <a:normAutofit/>
          </a:bodyPr>
          <a:lstStyle/>
          <a:p>
            <a:r>
              <a:rPr lang="en-US" altLang="ko-KR" b="1" dirty="0"/>
              <a:t>Azure Function </a:t>
            </a:r>
            <a:r>
              <a:rPr lang="en-US" altLang="ko-KR" b="1" dirty="0" smtClean="0"/>
              <a:t>Trigger</a:t>
            </a:r>
            <a:endParaRPr lang="ko-KR" altLang="en-US" dirty="0"/>
          </a:p>
        </p:txBody>
      </p:sp>
      <p:sp>
        <p:nvSpPr>
          <p:cNvPr id="4" name="내용 개체 틀 3"/>
          <p:cNvSpPr>
            <a:spLocks noGrp="1"/>
          </p:cNvSpPr>
          <p:nvPr>
            <p:ph idx="1"/>
          </p:nvPr>
        </p:nvSpPr>
        <p:spPr/>
        <p:txBody>
          <a:bodyPr>
            <a:normAutofit lnSpcReduction="10000"/>
          </a:bodyPr>
          <a:lstStyle/>
          <a:p>
            <a:r>
              <a:rPr lang="en-US" altLang="ko-KR" dirty="0" err="1" smtClean="0"/>
              <a:t>HTTPTrigger</a:t>
            </a:r>
            <a:endParaRPr lang="en-US" altLang="ko-KR" dirty="0" smtClean="0"/>
          </a:p>
          <a:p>
            <a:r>
              <a:rPr lang="en-US" altLang="ko-KR" dirty="0" err="1" smtClean="0"/>
              <a:t>TimerTrigger</a:t>
            </a:r>
            <a:endParaRPr lang="en-US" altLang="ko-KR" dirty="0" smtClean="0"/>
          </a:p>
          <a:p>
            <a:r>
              <a:rPr lang="en-US" altLang="ko-KR" dirty="0" smtClean="0"/>
              <a:t>GitHub </a:t>
            </a:r>
            <a:r>
              <a:rPr lang="en-US" altLang="ko-KR" dirty="0" err="1" smtClean="0"/>
              <a:t>webhook</a:t>
            </a:r>
            <a:endParaRPr lang="en-US" altLang="ko-KR" dirty="0" smtClean="0"/>
          </a:p>
          <a:p>
            <a:r>
              <a:rPr lang="en-US" altLang="ko-KR" dirty="0" err="1" smtClean="0"/>
              <a:t>Webhook</a:t>
            </a:r>
            <a:endParaRPr lang="en-US" altLang="ko-KR" dirty="0" smtClean="0"/>
          </a:p>
          <a:p>
            <a:r>
              <a:rPr lang="en-US" altLang="ko-KR" dirty="0" err="1" smtClean="0"/>
              <a:t>CosmosDBTfigger</a:t>
            </a:r>
            <a:endParaRPr lang="en-US" altLang="ko-KR" dirty="0" smtClean="0"/>
          </a:p>
          <a:p>
            <a:r>
              <a:rPr lang="en-US" altLang="ko-KR" dirty="0" err="1" smtClean="0"/>
              <a:t>BlobTrigger</a:t>
            </a:r>
            <a:endParaRPr lang="en-US" altLang="ko-KR" dirty="0" smtClean="0"/>
          </a:p>
          <a:p>
            <a:r>
              <a:rPr lang="en-US" altLang="ko-KR" dirty="0" err="1" smtClean="0"/>
              <a:t>QueueTrigger</a:t>
            </a:r>
            <a:endParaRPr lang="en-US" altLang="ko-KR" dirty="0" smtClean="0"/>
          </a:p>
          <a:p>
            <a:r>
              <a:rPr lang="en-US" altLang="ko-KR" dirty="0" err="1" smtClean="0"/>
              <a:t>EventHubTrigger</a:t>
            </a:r>
            <a:endParaRPr lang="ko-KR" altLang="en-US" dirty="0"/>
          </a:p>
        </p:txBody>
      </p:sp>
    </p:spTree>
    <p:extLst>
      <p:ext uri="{BB962C8B-B14F-4D97-AF65-F5344CB8AC3E}">
        <p14:creationId xmlns:p14="http://schemas.microsoft.com/office/powerpoint/2010/main" val="27520413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ko-KR" altLang="en-US" b="1" dirty="0" err="1" smtClean="0"/>
              <a:t>클라우드</a:t>
            </a:r>
            <a:r>
              <a:rPr lang="ko-KR" altLang="en-US" b="1" dirty="0" smtClean="0"/>
              <a:t> 정의</a:t>
            </a:r>
            <a:endParaRPr lang="ko-KR" altLang="en-US" dirty="0"/>
          </a:p>
        </p:txBody>
      </p:sp>
      <p:sp>
        <p:nvSpPr>
          <p:cNvPr id="5" name="텍스트 개체 틀 4"/>
          <p:cNvSpPr>
            <a:spLocks noGrp="1"/>
          </p:cNvSpPr>
          <p:nvPr>
            <p:ph type="body" sz="quarter" idx="10"/>
          </p:nvPr>
        </p:nvSpPr>
        <p:spPr>
          <a:xfrm>
            <a:off x="455995" y="1505068"/>
            <a:ext cx="11306469" cy="3166084"/>
          </a:xfrm>
        </p:spPr>
        <p:txBody>
          <a:bodyPr/>
          <a:lstStyle/>
          <a:p>
            <a:pPr marL="342900" indent="-342900">
              <a:lnSpc>
                <a:spcPct val="200000"/>
              </a:lnSpc>
              <a:buFont typeface="Wingdings" panose="05000000000000000000" pitchFamily="2" charset="2"/>
              <a:buChar char="§"/>
            </a:pPr>
            <a:r>
              <a:rPr lang="en-US" altLang="ko-KR" dirty="0"/>
              <a:t>On-demand self-service </a:t>
            </a:r>
            <a:endParaRPr lang="en-US" altLang="ko-KR" dirty="0" smtClean="0"/>
          </a:p>
          <a:p>
            <a:pPr marL="342900" indent="-342900">
              <a:lnSpc>
                <a:spcPct val="200000"/>
              </a:lnSpc>
              <a:buFont typeface="Wingdings" panose="05000000000000000000" pitchFamily="2" charset="2"/>
              <a:buChar char="§"/>
            </a:pPr>
            <a:r>
              <a:rPr lang="en-US" altLang="ko-KR" dirty="0" smtClean="0"/>
              <a:t>Ubiquitous </a:t>
            </a:r>
            <a:r>
              <a:rPr lang="en-US" altLang="ko-KR" dirty="0"/>
              <a:t>network access </a:t>
            </a:r>
            <a:endParaRPr lang="en-US" altLang="ko-KR" dirty="0" smtClean="0"/>
          </a:p>
          <a:p>
            <a:pPr marL="342900" indent="-342900">
              <a:lnSpc>
                <a:spcPct val="200000"/>
              </a:lnSpc>
              <a:buFont typeface="Wingdings" panose="05000000000000000000" pitchFamily="2" charset="2"/>
              <a:buChar char="§"/>
            </a:pPr>
            <a:r>
              <a:rPr lang="en-US" altLang="ko-KR" dirty="0" smtClean="0"/>
              <a:t>Location </a:t>
            </a:r>
            <a:r>
              <a:rPr lang="en-US" altLang="ko-KR" dirty="0"/>
              <a:t>transparent resource pooling </a:t>
            </a:r>
            <a:endParaRPr lang="en-US" altLang="ko-KR" dirty="0" smtClean="0"/>
          </a:p>
          <a:p>
            <a:pPr marL="342900" indent="-342900">
              <a:lnSpc>
                <a:spcPct val="200000"/>
              </a:lnSpc>
              <a:buFont typeface="Wingdings" panose="05000000000000000000" pitchFamily="2" charset="2"/>
              <a:buChar char="§"/>
            </a:pPr>
            <a:r>
              <a:rPr lang="en-US" altLang="ko-KR" dirty="0" smtClean="0"/>
              <a:t>Rapid </a:t>
            </a:r>
            <a:r>
              <a:rPr lang="en-US" altLang="ko-KR" dirty="0"/>
              <a:t>elasticity</a:t>
            </a:r>
            <a:endParaRPr lang="ko-KR" altLang="en-US" dirty="0"/>
          </a:p>
        </p:txBody>
      </p:sp>
      <p:sp>
        <p:nvSpPr>
          <p:cNvPr id="7" name="텍스트 개체 틀 6"/>
          <p:cNvSpPr>
            <a:spLocks noGrp="1"/>
          </p:cNvSpPr>
          <p:nvPr>
            <p:ph type="body" sz="quarter" idx="12"/>
          </p:nvPr>
        </p:nvSpPr>
        <p:spPr>
          <a:xfrm>
            <a:off x="8028697" y="6292391"/>
            <a:ext cx="4350712" cy="224733"/>
          </a:xfrm>
        </p:spPr>
        <p:txBody>
          <a:bodyPr/>
          <a:lstStyle/>
          <a:p>
            <a:r>
              <a:rPr lang="en-US" altLang="ko-KR" dirty="0" smtClean="0"/>
              <a:t>Source: </a:t>
            </a:r>
            <a:r>
              <a:rPr lang="en-US" altLang="ko-KR" dirty="0"/>
              <a:t>MS Azure Fundamentals AZ-900.pdf</a:t>
            </a:r>
            <a:endParaRPr lang="ko-KR" altLang="en-US" dirty="0"/>
          </a:p>
        </p:txBody>
      </p:sp>
      <p:sp>
        <p:nvSpPr>
          <p:cNvPr id="3" name="바닥글 개체 틀 2"/>
          <p:cNvSpPr>
            <a:spLocks noGrp="1"/>
          </p:cNvSpPr>
          <p:nvPr>
            <p:ph type="ftr" sz="quarter" idx="3"/>
          </p:nvPr>
        </p:nvSpPr>
        <p:spPr>
          <a:xfrm>
            <a:off x="373197" y="6404758"/>
            <a:ext cx="11586711" cy="118296"/>
          </a:xfrm>
        </p:spPr>
        <p:txBody>
          <a:bodyPr/>
          <a:lstStyle/>
          <a:p>
            <a:r>
              <a:rPr lang="en-US" smtClean="0">
                <a:solidFill>
                  <a:schemeClr val="bg1">
                    <a:lumMod val="65000"/>
                  </a:schemeClr>
                </a:solidFill>
              </a:rPr>
              <a:t>© Microsoft Corporation                                                                                  								                                Azure </a:t>
            </a:r>
            <a:endParaRPr lang="en-US">
              <a:solidFill>
                <a:schemeClr val="bg1">
                  <a:lumMod val="65000"/>
                </a:schemeClr>
              </a:solidFill>
            </a:endParaRPr>
          </a:p>
        </p:txBody>
      </p:sp>
    </p:spTree>
    <p:extLst>
      <p:ext uri="{BB962C8B-B14F-4D97-AF65-F5344CB8AC3E}">
        <p14:creationId xmlns:p14="http://schemas.microsoft.com/office/powerpoint/2010/main" val="2132636693"/>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275" y="1347458"/>
            <a:ext cx="3941215" cy="4734746"/>
          </a:xfrm>
          <a:prstGeom prst="rect">
            <a:avLst/>
          </a:prstGeom>
        </p:spPr>
      </p:pic>
      <p:pic>
        <p:nvPicPr>
          <p:cNvPr id="4" name="그림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4376" y="1347458"/>
            <a:ext cx="5027204" cy="4738031"/>
          </a:xfrm>
          <a:prstGeom prst="rect">
            <a:avLst/>
          </a:prstGeom>
        </p:spPr>
      </p:pic>
      <p:sp>
        <p:nvSpPr>
          <p:cNvPr id="5" name="TextBox 4"/>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a:ln>
                  <a:noFill/>
                </a:ln>
                <a:solidFill>
                  <a:prstClr val="black"/>
                </a:solidFill>
                <a:effectLst/>
                <a:uLnTx/>
                <a:uFillTx/>
                <a:latin typeface="Segoe UI"/>
                <a:cs typeface="+mn-cs"/>
                <a:hlinkClick r:id="rId5"/>
              </a:rPr>
              <a:t>https://www.youtube.com/watch?v=Vxf-rOEO1q4</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 name="TextBox 5"/>
          <p:cNvSpPr txBox="1"/>
          <p:nvPr/>
        </p:nvSpPr>
        <p:spPr>
          <a:xfrm>
            <a:off x="3818965" y="500231"/>
            <a:ext cx="463654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3200" b="1" i="0" u="none" strike="noStrike" kern="1200" cap="none" spc="0" normalizeH="0" baseline="0" noProof="0" dirty="0" smtClean="0">
                <a:ln>
                  <a:noFill/>
                </a:ln>
                <a:solidFill>
                  <a:prstClr val="black"/>
                </a:solidFill>
                <a:effectLst/>
                <a:uLnTx/>
                <a:uFillTx/>
                <a:latin typeface="Segoe UI"/>
                <a:ea typeface="+mn-ea"/>
                <a:cs typeface="+mn-cs"/>
              </a:rPr>
              <a:t>Azure Function</a:t>
            </a:r>
            <a:endParaRPr kumimoji="0" lang="ko-KR" altLang="en-US" sz="3200" b="1"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8743256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8675" y="1387371"/>
            <a:ext cx="10915650" cy="5142017"/>
          </a:xfrm>
          <a:prstGeom prst="rect">
            <a:avLst/>
          </a:prstGeom>
        </p:spPr>
      </p:pic>
      <p:sp>
        <p:nvSpPr>
          <p:cNvPr id="3" name="TextBox 2"/>
          <p:cNvSpPr txBox="1"/>
          <p:nvPr/>
        </p:nvSpPr>
        <p:spPr>
          <a:xfrm>
            <a:off x="7858125" y="6272212"/>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577259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오른쪽 화살표 45"/>
          <p:cNvSpPr/>
          <p:nvPr/>
        </p:nvSpPr>
        <p:spPr>
          <a:xfrm>
            <a:off x="2928939" y="982246"/>
            <a:ext cx="8256727" cy="16192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6" name="제목 1"/>
          <p:cNvSpPr txBox="1">
            <a:spLocks/>
          </p:cNvSpPr>
          <p:nvPr/>
        </p:nvSpPr>
        <p:spPr>
          <a:xfrm>
            <a:off x="2641425" y="455170"/>
            <a:ext cx="5688623" cy="614461"/>
          </a:xfrm>
          <a:prstGeom prst="rect">
            <a:avLst/>
          </a:prstGeom>
        </p:spPr>
        <p:txBody>
          <a:bodyPr>
            <a:normAutofit/>
          </a:bodyPr>
          <a:lstStyle>
            <a:lvl1pPr algn="l" defTabSz="914400" rtl="0" eaLnBrk="1" latinLnBrk="1" hangingPunct="1">
              <a:spcBef>
                <a:spcPct val="0"/>
              </a:spcBef>
              <a:buNone/>
              <a:defRPr sz="2800" kern="1200">
                <a:solidFill>
                  <a:schemeClr val="tx1"/>
                </a:solidFill>
                <a:latin typeface="맑은 고딕" panose="020B0503020000020004" pitchFamily="50" charset="-127"/>
                <a:ea typeface="맑은 고딕" panose="020B0503020000020004" pitchFamily="50" charset="-127"/>
                <a:cs typeface="+mj-cs"/>
              </a:defRPr>
            </a:lvl1pPr>
          </a:lstStyle>
          <a:p>
            <a:pPr marL="0" marR="0" lvl="0" indent="0" algn="ctr" defTabSz="914400" rtl="0" eaLnBrk="1" fontAlgn="auto" latinLnBrk="1" hangingPunct="1">
              <a:lnSpc>
                <a:spcPct val="100000"/>
              </a:lnSpc>
              <a:spcBef>
                <a:spcPct val="0"/>
              </a:spcBef>
              <a:spcAft>
                <a:spcPts val="0"/>
              </a:spcAft>
              <a:buClrTx/>
              <a:buSzTx/>
              <a:buFontTx/>
              <a:buNone/>
              <a:tabLst/>
              <a:defRPr/>
            </a:pPr>
            <a:r>
              <a:rPr kumimoji="0" lang="en-US" altLang="ko-KR" sz="2400" b="0" i="0" u="none" strike="noStrike" kern="120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mj-cs"/>
              </a:rPr>
              <a:t>Structure Model</a:t>
            </a:r>
            <a:endParaRPr kumimoji="0" lang="ko-KR" altLang="en-US" sz="2400" b="0" i="0" u="none" strike="noStrike" kern="1200" cap="none" spc="0" normalizeH="0" baseline="0" noProof="0" dirty="0">
              <a:ln>
                <a:noFill/>
              </a:ln>
              <a:solidFill>
                <a:prstClr val="black"/>
              </a:solidFill>
              <a:effectLst/>
              <a:uLnTx/>
              <a:uFillTx/>
              <a:latin typeface="맑은 고딕" panose="020B0503020000020004" pitchFamily="50" charset="-127"/>
              <a:ea typeface="맑은 고딕" panose="020B0503020000020004" pitchFamily="50" charset="-127"/>
              <a:cs typeface="+mj-cs"/>
            </a:endParaRPr>
          </a:p>
        </p:txBody>
      </p:sp>
      <p:sp>
        <p:nvSpPr>
          <p:cNvPr id="64" name="TextBox 1034"/>
          <p:cNvSpPr txBox="1"/>
          <p:nvPr/>
        </p:nvSpPr>
        <p:spPr>
          <a:xfrm>
            <a:off x="-33322" y="6446133"/>
            <a:ext cx="1812955"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Android</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1034"/>
          <p:cNvSpPr txBox="1"/>
          <p:nvPr/>
        </p:nvSpPr>
        <p:spPr>
          <a:xfrm>
            <a:off x="-141596" y="2965353"/>
            <a:ext cx="1421014" cy="101566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Sensor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module/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Gateway</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2" name="그림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181" y="4788663"/>
            <a:ext cx="955099" cy="670245"/>
          </a:xfrm>
          <a:prstGeom prst="rect">
            <a:avLst/>
          </a:prstGeom>
        </p:spPr>
      </p:pic>
      <p:sp>
        <p:nvSpPr>
          <p:cNvPr id="47" name="TextBox 1034"/>
          <p:cNvSpPr txBox="1"/>
          <p:nvPr/>
        </p:nvSpPr>
        <p:spPr>
          <a:xfrm>
            <a:off x="-262198" y="4534662"/>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Back-end Server</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3" name="그룹 2"/>
          <p:cNvGrpSpPr/>
          <p:nvPr/>
        </p:nvGrpSpPr>
        <p:grpSpPr>
          <a:xfrm>
            <a:off x="74023" y="1307802"/>
            <a:ext cx="11793393" cy="5415330"/>
            <a:chOff x="74023" y="1307802"/>
            <a:chExt cx="11793393" cy="5415330"/>
          </a:xfrm>
        </p:grpSpPr>
        <p:pic>
          <p:nvPicPr>
            <p:cNvPr id="4" name="그림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33886" y="2129705"/>
              <a:ext cx="1470134" cy="695566"/>
            </a:xfrm>
            <a:prstGeom prst="rect">
              <a:avLst/>
            </a:prstGeom>
          </p:spPr>
        </p:pic>
        <p:sp>
          <p:nvSpPr>
            <p:cNvPr id="16" name="Rectangle 27"/>
            <p:cNvSpPr>
              <a:spLocks noChangeArrowheads="1"/>
            </p:cNvSpPr>
            <p:nvPr/>
          </p:nvSpPr>
          <p:spPr bwMode="auto">
            <a:xfrm>
              <a:off x="3064202" y="2979007"/>
              <a:ext cx="1220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err="1">
                  <a:ln>
                    <a:noFill/>
                  </a:ln>
                  <a:solidFill>
                    <a:prstClr val="black"/>
                  </a:solidFill>
                  <a:effectLst/>
                  <a:uLnTx/>
                  <a:uFillTx/>
                  <a:latin typeface="Segoe UI"/>
                  <a:ea typeface="맑은 고딕" panose="020B0503020000020004" pitchFamily="34" charset="-127"/>
                  <a:cs typeface="+mn-cs"/>
                </a:rPr>
                <a:t>IoT</a:t>
              </a: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hub</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Raw data</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38" name="Rectangle 27"/>
            <p:cNvSpPr>
              <a:spLocks noChangeArrowheads="1"/>
            </p:cNvSpPr>
            <p:nvPr/>
          </p:nvSpPr>
          <p:spPr bwMode="auto">
            <a:xfrm>
              <a:off x="1587194" y="2689268"/>
              <a:ext cx="85432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MQTT/</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sensing data</a:t>
              </a:r>
              <a:endParaRPr kumimoji="0" lang="ko-KR" altLang="en-US"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40" name="그림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065" y="2246154"/>
              <a:ext cx="662609" cy="662609"/>
            </a:xfrm>
            <a:prstGeom prst="rect">
              <a:avLst/>
            </a:prstGeom>
          </p:spPr>
        </p:pic>
        <p:cxnSp>
          <p:nvCxnSpPr>
            <p:cNvPr id="41" name="직선 화살표 연결선 40"/>
            <p:cNvCxnSpPr/>
            <p:nvPr/>
          </p:nvCxnSpPr>
          <p:spPr>
            <a:xfrm flipV="1">
              <a:off x="1098923" y="2499425"/>
              <a:ext cx="1560622" cy="27447"/>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4" name="그림 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9582" y="5775041"/>
              <a:ext cx="763574" cy="763574"/>
            </a:xfrm>
            <a:prstGeom prst="rect">
              <a:avLst/>
            </a:prstGeom>
          </p:spPr>
        </p:pic>
        <p:sp>
          <p:nvSpPr>
            <p:cNvPr id="70" name="TextBox 1034"/>
            <p:cNvSpPr txBox="1"/>
            <p:nvPr/>
          </p:nvSpPr>
          <p:spPr>
            <a:xfrm>
              <a:off x="74023" y="5367941"/>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REST API</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74" name="꺾인 연결선 73"/>
            <p:cNvCxnSpPr/>
            <p:nvPr/>
          </p:nvCxnSpPr>
          <p:spPr>
            <a:xfrm rot="10800000" flipV="1">
              <a:off x="667155" y="4946293"/>
              <a:ext cx="1882176" cy="125432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1" name="그룹 90"/>
            <p:cNvGrpSpPr/>
            <p:nvPr/>
          </p:nvGrpSpPr>
          <p:grpSpPr>
            <a:xfrm>
              <a:off x="3570597" y="2032579"/>
              <a:ext cx="8188940" cy="4265680"/>
              <a:chOff x="2436533" y="2307809"/>
              <a:chExt cx="8188940" cy="4265680"/>
            </a:xfrm>
          </p:grpSpPr>
          <p:pic>
            <p:nvPicPr>
              <p:cNvPr id="5" name="그림 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000779" y="2312438"/>
                <a:ext cx="1355809" cy="757727"/>
              </a:xfrm>
              <a:prstGeom prst="rect">
                <a:avLst/>
              </a:prstGeom>
            </p:spPr>
          </p:pic>
          <p:pic>
            <p:nvPicPr>
              <p:cNvPr id="6" name="그림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56143" y="2433672"/>
                <a:ext cx="763176" cy="591146"/>
              </a:xfrm>
              <a:prstGeom prst="rect">
                <a:avLst/>
              </a:prstGeom>
            </p:spPr>
          </p:pic>
          <p:pic>
            <p:nvPicPr>
              <p:cNvPr id="7" name="그림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46902" y="2307809"/>
                <a:ext cx="1175477" cy="1009192"/>
              </a:xfrm>
              <a:prstGeom prst="rect">
                <a:avLst/>
              </a:prstGeom>
            </p:spPr>
          </p:pic>
          <p:sp>
            <p:nvSpPr>
              <p:cNvPr id="13" name="Rectangle 27"/>
              <p:cNvSpPr>
                <a:spLocks noChangeArrowheads="1"/>
              </p:cNvSpPr>
              <p:nvPr/>
            </p:nvSpPr>
            <p:spPr bwMode="auto">
              <a:xfrm>
                <a:off x="5886902" y="3330921"/>
                <a:ext cx="1135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function</a:t>
                </a:r>
                <a:endParaRPr kumimoji="0" lang="ko-KR" altLang="en-US"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4" name="Rectangle 27"/>
              <p:cNvSpPr>
                <a:spLocks noChangeArrowheads="1"/>
              </p:cNvSpPr>
              <p:nvPr/>
            </p:nvSpPr>
            <p:spPr bwMode="auto">
              <a:xfrm>
                <a:off x="4353173" y="3333152"/>
                <a:ext cx="157006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Blob storage/</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1"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Table, Raw </a:t>
                </a:r>
                <a:r>
                  <a:rPr kumimoji="0" lang="en-US" altLang="ko-KR" sz="14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data</a:t>
                </a:r>
                <a:r>
                  <a:rPr kumimoji="0" lang="en-US" altLang="ko-KR"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 </a:t>
                </a:r>
                <a:endParaRPr kumimoji="0" lang="ko-KR" altLang="en-US" sz="1800" b="1"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15" name="Rectangle 27"/>
              <p:cNvSpPr>
                <a:spLocks noChangeArrowheads="1"/>
              </p:cNvSpPr>
              <p:nvPr/>
            </p:nvSpPr>
            <p:spPr bwMode="auto">
              <a:xfrm>
                <a:off x="3412885" y="3240583"/>
                <a:ext cx="81215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rPr>
                  <a:t>Stream Analytic</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ko-KR" sz="18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sp>
            <p:nvSpPr>
              <p:cNvPr id="25" name="오른쪽 화살표 24"/>
              <p:cNvSpPr/>
              <p:nvPr/>
            </p:nvSpPr>
            <p:spPr>
              <a:xfrm>
                <a:off x="4225035" y="2664068"/>
                <a:ext cx="221221"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오른쪽 화살표 25"/>
              <p:cNvSpPr/>
              <p:nvPr/>
            </p:nvSpPr>
            <p:spPr>
              <a:xfrm>
                <a:off x="5506443" y="2616256"/>
                <a:ext cx="361950" cy="1638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 name="오른쪽 화살표 29"/>
              <p:cNvSpPr/>
              <p:nvPr/>
            </p:nvSpPr>
            <p:spPr>
              <a:xfrm>
                <a:off x="2916008" y="2655757"/>
                <a:ext cx="257326" cy="623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1" name="그룹 10"/>
              <p:cNvGrpSpPr/>
              <p:nvPr/>
            </p:nvGrpSpPr>
            <p:grpSpPr>
              <a:xfrm>
                <a:off x="5929043" y="5827744"/>
                <a:ext cx="1135477" cy="745745"/>
                <a:chOff x="7585661" y="5942154"/>
                <a:chExt cx="1135477" cy="745745"/>
              </a:xfrm>
            </p:grpSpPr>
            <p:sp>
              <p:nvSpPr>
                <p:cNvPr id="33" name="타원 32"/>
                <p:cNvSpPr/>
                <p:nvPr/>
              </p:nvSpPr>
              <p:spPr>
                <a:xfrm>
                  <a:off x="7585661" y="5942154"/>
                  <a:ext cx="1135477" cy="745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4" name="TextBox 33"/>
                <p:cNvSpPr txBox="1"/>
                <p:nvPr/>
              </p:nvSpPr>
              <p:spPr>
                <a:xfrm>
                  <a:off x="7840586" y="5969284"/>
                  <a:ext cx="67684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err="1" smtClean="0">
                      <a:ln>
                        <a:noFill/>
                      </a:ln>
                      <a:solidFill>
                        <a:prstClr val="black"/>
                      </a:solidFill>
                      <a:effectLst/>
                      <a:uLnTx/>
                      <a:uFillTx/>
                      <a:latin typeface="Segoe UI"/>
                      <a:ea typeface="+mn-ea"/>
                      <a:cs typeface="+mn-cs"/>
                    </a:rPr>
                    <a:t>DataBase</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48" name="그림 47"/>
              <p:cNvPicPr>
                <a:picLocks noChangeAspect="1"/>
              </p:cNvPicPr>
              <p:nvPr/>
            </p:nvPicPr>
            <p:blipFill rotWithShape="1">
              <a:blip r:embed="rId10"/>
              <a:stretch>
                <a:fillRect/>
              </a:stretch>
            </p:blipFill>
            <p:spPr>
              <a:xfrm>
                <a:off x="9243193" y="2420510"/>
                <a:ext cx="1275484" cy="744303"/>
              </a:xfrm>
              <a:prstGeom prst="rect">
                <a:avLst/>
              </a:prstGeom>
            </p:spPr>
          </p:pic>
          <p:sp>
            <p:nvSpPr>
              <p:cNvPr id="50" name="Rectangle 27"/>
              <p:cNvSpPr>
                <a:spLocks noChangeArrowheads="1"/>
              </p:cNvSpPr>
              <p:nvPr/>
            </p:nvSpPr>
            <p:spPr bwMode="auto">
              <a:xfrm>
                <a:off x="9373607" y="3334507"/>
                <a:ext cx="12518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Font typeface="Arial" panose="020B0604020202020204" pitchFamily="34" charset="0"/>
                  <a:buChar char="•"/>
                  <a:defRPr sz="10800">
                    <a:solidFill>
                      <a:schemeClr val="tx1"/>
                    </a:solidFill>
                    <a:latin typeface="맑은 고딕" panose="020B0503020000020004" pitchFamily="34" charset="-127"/>
                    <a:ea typeface="맑은 고딕" panose="020B0503020000020004" pitchFamily="34" charset="-127"/>
                  </a:defRPr>
                </a:lvl1pPr>
                <a:lvl2pPr marL="742950" indent="-285750" eaLnBrk="0" hangingPunct="0">
                  <a:spcBef>
                    <a:spcPct val="20000"/>
                  </a:spcBef>
                  <a:buFont typeface="Arial" panose="020B0604020202020204" pitchFamily="34" charset="0"/>
                  <a:buChar char="–"/>
                  <a:defRPr sz="9400">
                    <a:solidFill>
                      <a:schemeClr val="tx1"/>
                    </a:solidFill>
                    <a:latin typeface="맑은 고딕" panose="020B0503020000020004" pitchFamily="34" charset="-127"/>
                    <a:ea typeface="맑은 고딕" panose="020B0503020000020004" pitchFamily="34" charset="-127"/>
                  </a:defRPr>
                </a:lvl2pPr>
                <a:lvl3pPr marL="1143000" indent="-228600" eaLnBrk="0" hangingPunct="0">
                  <a:spcBef>
                    <a:spcPct val="20000"/>
                  </a:spcBef>
                  <a:buFont typeface="Arial" panose="020B0604020202020204" pitchFamily="34" charset="0"/>
                  <a:buChar char="•"/>
                  <a:defRPr sz="8100">
                    <a:solidFill>
                      <a:schemeClr val="tx1"/>
                    </a:solidFill>
                    <a:latin typeface="맑은 고딕" panose="020B0503020000020004" pitchFamily="34" charset="-127"/>
                    <a:ea typeface="맑은 고딕" panose="020B0503020000020004" pitchFamily="34" charset="-127"/>
                  </a:defRPr>
                </a:lvl3pPr>
                <a:lvl4pPr marL="16002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4pPr>
                <a:lvl5pPr marL="2057400" indent="-228600" eaLnBrk="0" hangingPunct="0">
                  <a:spcBef>
                    <a:spcPct val="20000"/>
                  </a:spcBef>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5pPr>
                <a:lvl6pPr marL="25146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6pPr>
                <a:lvl7pPr marL="29718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7pPr>
                <a:lvl8pPr marL="34290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8pPr>
                <a:lvl9pPr marL="3886200" indent="-228600" defTabSz="3084513" eaLnBrk="0" fontAlgn="base" latinLnBrk="1" hangingPunct="0">
                  <a:spcBef>
                    <a:spcPct val="20000"/>
                  </a:spcBef>
                  <a:spcAft>
                    <a:spcPct val="0"/>
                  </a:spcAft>
                  <a:buFont typeface="Arial" panose="020B0604020202020204" pitchFamily="34" charset="0"/>
                  <a:buChar char="»"/>
                  <a:defRPr sz="6800">
                    <a:solidFill>
                      <a:schemeClr val="tx1"/>
                    </a:solidFill>
                    <a:latin typeface="맑은 고딕" panose="020B0503020000020004" pitchFamily="34" charset="-127"/>
                    <a:ea typeface="맑은 고딕" panose="020B0503020000020004" pitchFamily="34" charset="-127"/>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DASH board/</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ko-KR" sz="1400" b="0" i="0" u="none" strike="noStrike" kern="1200" cap="none" spc="0" normalizeH="0" baseline="0" noProof="0" dirty="0" smtClean="0">
                    <a:ln>
                      <a:noFill/>
                    </a:ln>
                    <a:solidFill>
                      <a:prstClr val="black"/>
                    </a:solidFill>
                    <a:effectLst/>
                    <a:uLnTx/>
                    <a:uFillTx/>
                    <a:latin typeface="Segoe UI"/>
                    <a:ea typeface="맑은 고딕" panose="020B0503020000020004" pitchFamily="34" charset="-127"/>
                    <a:cs typeface="+mn-cs"/>
                  </a:rPr>
                  <a:t>Visualization</a:t>
                </a:r>
                <a:endParaRPr kumimoji="0" lang="ko-KR" altLang="en-US" sz="1400" b="0" i="0" u="none" strike="noStrike" kern="1200" cap="none" spc="0" normalizeH="0" baseline="0" noProof="0" dirty="0">
                  <a:ln>
                    <a:noFill/>
                  </a:ln>
                  <a:solidFill>
                    <a:prstClr val="black"/>
                  </a:solidFill>
                  <a:effectLst/>
                  <a:uLnTx/>
                  <a:uFillTx/>
                  <a:latin typeface="Segoe UI"/>
                  <a:ea typeface="맑은 고딕" panose="020B0503020000020004" pitchFamily="34" charset="-127"/>
                  <a:cs typeface="+mn-cs"/>
                </a:endParaRPr>
              </a:p>
            </p:txBody>
          </p:sp>
          <p:pic>
            <p:nvPicPr>
              <p:cNvPr id="37" name="그림 3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41276" y="4265945"/>
                <a:ext cx="1475644" cy="774713"/>
              </a:xfrm>
              <a:prstGeom prst="rect">
                <a:avLst/>
              </a:prstGeom>
            </p:spPr>
          </p:pic>
          <p:sp>
            <p:nvSpPr>
              <p:cNvPr id="39" name="TextBox 1034"/>
              <p:cNvSpPr txBox="1"/>
              <p:nvPr/>
            </p:nvSpPr>
            <p:spPr>
              <a:xfrm>
                <a:off x="5469589" y="4970958"/>
                <a:ext cx="2019018" cy="3231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Machine learning</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42" name="직선 화살표 연결선 41"/>
              <p:cNvCxnSpPr/>
              <p:nvPr/>
            </p:nvCxnSpPr>
            <p:spPr>
              <a:xfrm>
                <a:off x="7064520" y="2780087"/>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직선 화살표 연결선 42"/>
              <p:cNvCxnSpPr/>
              <p:nvPr/>
            </p:nvCxnSpPr>
            <p:spPr>
              <a:xfrm>
                <a:off x="7118084" y="6200616"/>
                <a:ext cx="197671"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직선 화살표 연결선 48"/>
              <p:cNvCxnSpPr/>
              <p:nvPr/>
            </p:nvCxnSpPr>
            <p:spPr>
              <a:xfrm>
                <a:off x="8541271" y="2771794"/>
                <a:ext cx="457200" cy="16585"/>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직선 화살표 연결선 50"/>
              <p:cNvCxnSpPr/>
              <p:nvPr/>
            </p:nvCxnSpPr>
            <p:spPr>
              <a:xfrm>
                <a:off x="6404782" y="3650722"/>
                <a:ext cx="20458" cy="638161"/>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직선 화살표 연결선 52"/>
              <p:cNvCxnSpPr/>
              <p:nvPr/>
            </p:nvCxnSpPr>
            <p:spPr>
              <a:xfrm>
                <a:off x="6479098" y="5294123"/>
                <a:ext cx="17683" cy="463686"/>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5" name="그림 5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627611" y="4617167"/>
                <a:ext cx="1430801" cy="676956"/>
              </a:xfrm>
              <a:prstGeom prst="rect">
                <a:avLst/>
              </a:prstGeom>
            </p:spPr>
          </p:pic>
          <p:pic>
            <p:nvPicPr>
              <p:cNvPr id="57" name="그림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338817" y="2433672"/>
                <a:ext cx="1430801" cy="676956"/>
              </a:xfrm>
              <a:prstGeom prst="rect">
                <a:avLst/>
              </a:prstGeom>
            </p:spPr>
          </p:pic>
          <p:sp>
            <p:nvSpPr>
              <p:cNvPr id="58" name="TextBox 1034"/>
              <p:cNvSpPr txBox="1"/>
              <p:nvPr/>
            </p:nvSpPr>
            <p:spPr>
              <a:xfrm>
                <a:off x="2436533" y="5294123"/>
                <a:ext cx="2009723" cy="7848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/ASP.NET Web API</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sp>
            <p:nvSpPr>
              <p:cNvPr id="59" name="TextBox 1034"/>
              <p:cNvSpPr txBox="1"/>
              <p:nvPr/>
            </p:nvSpPr>
            <p:spPr>
              <a:xfrm>
                <a:off x="7271040" y="3310173"/>
                <a:ext cx="1903883"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Web App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60" name="꺾인 연결선 59"/>
              <p:cNvCxnSpPr/>
              <p:nvPr/>
            </p:nvCxnSpPr>
            <p:spPr>
              <a:xfrm rot="5400000" flipH="1" flipV="1">
                <a:off x="6447763" y="4488720"/>
                <a:ext cx="2597943" cy="844553"/>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꺾인 연결선 76"/>
              <p:cNvCxnSpPr/>
              <p:nvPr/>
            </p:nvCxnSpPr>
            <p:spPr>
              <a:xfrm rot="10800000">
                <a:off x="4058412" y="4955645"/>
                <a:ext cx="1788490" cy="1286508"/>
              </a:xfrm>
              <a:prstGeom prst="bentConnector3">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9" name="직사각형 78"/>
            <p:cNvSpPr/>
            <p:nvPr/>
          </p:nvSpPr>
          <p:spPr>
            <a:xfrm>
              <a:off x="2820098" y="1814416"/>
              <a:ext cx="9047318" cy="4908716"/>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TextBox 1034"/>
            <p:cNvSpPr txBox="1"/>
            <p:nvPr/>
          </p:nvSpPr>
          <p:spPr>
            <a:xfrm>
              <a:off x="4446256" y="1307802"/>
              <a:ext cx="462768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800" b="1" i="0" u="none" strike="noStrike" kern="1200" cap="none" spc="0" normalizeH="0" baseline="0" noProof="0" dirty="0" smtClean="0">
                  <a:ln>
                    <a:noFill/>
                  </a:ln>
                  <a:solidFill>
                    <a:srgbClr val="ED7D31"/>
                  </a:solidFill>
                  <a:effectLst/>
                  <a:uLnTx/>
                  <a:uFillTx/>
                  <a:latin typeface="Segoe UI"/>
                  <a:ea typeface="+mn-ea"/>
                  <a:cs typeface="+mn-cs"/>
                </a:rPr>
                <a:t>Azure cloud platform</a:t>
              </a:r>
              <a:endParaRPr kumimoji="0" lang="en-US" altLang="ko-KR" sz="1800" b="1" i="0" u="none" strike="noStrike" kern="1200" cap="none" spc="0" normalizeH="0" baseline="0" noProof="0" dirty="0">
                <a:ln>
                  <a:noFill/>
                </a:ln>
                <a:solidFill>
                  <a:srgbClr val="ED7D31"/>
                </a:solidFill>
                <a:effectLst/>
                <a:uLnTx/>
                <a:uFillTx/>
                <a:latin typeface="Segoe UI"/>
                <a:ea typeface="+mn-ea"/>
                <a:cs typeface="+mn-cs"/>
              </a:endParaRPr>
            </a:p>
          </p:txBody>
        </p:sp>
        <p:sp>
          <p:nvSpPr>
            <p:cNvPr id="44" name="TextBox 1034"/>
            <p:cNvSpPr txBox="1"/>
            <p:nvPr/>
          </p:nvSpPr>
          <p:spPr>
            <a:xfrm>
              <a:off x="7940135" y="6112376"/>
              <a:ext cx="2720937"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Cosmos DB/NoSQL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a:t>
              </a:r>
              <a:r>
                <a:rPr kumimoji="0" lang="en-US" altLang="ko-KR" sz="1500" b="0" i="0" u="none" strike="noStrike" kern="1200" cap="none" spc="0" normalizeH="0" baseline="0" noProof="0" dirty="0" err="1" smtClean="0">
                  <a:ln>
                    <a:noFill/>
                  </a:ln>
                  <a:solidFill>
                    <a:prstClr val="black"/>
                  </a:solidFill>
                  <a:effectLst/>
                  <a:uLnTx/>
                  <a:uFillTx/>
                  <a:latin typeface="Segoe UI"/>
                  <a:ea typeface="+mn-ea"/>
                  <a:cs typeface="+mn-cs"/>
                </a:rPr>
                <a:t>Redis</a:t>
              </a:r>
              <a:r>
                <a:rPr kumimoji="0" lang="en-US" altLang="ko-KR" sz="1500" b="0" i="0" u="none" strike="noStrike" kern="1200" cap="none" spc="0" normalizeH="0" baseline="0" noProof="0" dirty="0" smtClean="0">
                  <a:ln>
                    <a:noFill/>
                  </a:ln>
                  <a:solidFill>
                    <a:prstClr val="black"/>
                  </a:solidFill>
                  <a:effectLst/>
                  <a:uLnTx/>
                  <a:uFillTx/>
                  <a:latin typeface="Segoe UI"/>
                  <a:ea typeface="+mn-ea"/>
                  <a:cs typeface="+mn-cs"/>
                </a:rPr>
                <a:t>/MySQL </a:t>
              </a:r>
              <a:r>
                <a:rPr kumimoji="0" lang="en-US" altLang="ko-KR" sz="1500" b="1" i="0" u="none" strike="noStrike" kern="1200" cap="none" spc="0" normalizeH="0" baseline="0" noProof="0" dirty="0" smtClean="0">
                  <a:ln>
                    <a:noFill/>
                  </a:ln>
                  <a:solidFill>
                    <a:prstClr val="black"/>
                  </a:solidFill>
                  <a:effectLst/>
                  <a:uLnTx/>
                  <a:uFillTx/>
                  <a:latin typeface="Segoe UI"/>
                  <a:ea typeface="+mn-ea"/>
                  <a:cs typeface="+mn-cs"/>
                </a:rPr>
                <a:t>..</a:t>
              </a:r>
              <a:endParaRPr kumimoji="0" lang="en-US" altLang="ko-KR" sz="1500" b="1"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8" name="직선 화살표 연결선 7"/>
            <p:cNvCxnSpPr/>
            <p:nvPr/>
          </p:nvCxnSpPr>
          <p:spPr>
            <a:xfrm flipH="1">
              <a:off x="491369" y="5018893"/>
              <a:ext cx="10153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직선 화살표 연결선 9"/>
            <p:cNvCxnSpPr>
              <a:endCxn id="54" idx="0"/>
            </p:cNvCxnSpPr>
            <p:nvPr/>
          </p:nvCxnSpPr>
          <p:spPr>
            <a:xfrm>
              <a:off x="388368" y="5529523"/>
              <a:ext cx="103001" cy="245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597972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13" y="2028753"/>
            <a:ext cx="7743825" cy="4172022"/>
          </a:xfrm>
          <a:prstGeom prst="rect">
            <a:avLst/>
          </a:prstGeom>
        </p:spPr>
      </p:pic>
      <p:sp>
        <p:nvSpPr>
          <p:cNvPr id="3" name="TextBox 2"/>
          <p:cNvSpPr txBox="1"/>
          <p:nvPr/>
        </p:nvSpPr>
        <p:spPr>
          <a:xfrm>
            <a:off x="7858125" y="6566713"/>
            <a:ext cx="4157663"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200" b="0" i="0" u="none" strike="noStrike" kern="1200" cap="none" spc="0" normalizeH="0" baseline="0" noProof="0" dirty="0" smtClean="0">
                <a:ln>
                  <a:noFill/>
                </a:ln>
                <a:solidFill>
                  <a:prstClr val="black"/>
                </a:solidFill>
                <a:effectLst/>
                <a:uLnTx/>
                <a:uFillTx/>
                <a:latin typeface="Segoe UI"/>
                <a:ea typeface="+mn-ea"/>
                <a:cs typeface="+mn-cs"/>
              </a:rPr>
              <a:t>source: </a:t>
            </a:r>
            <a:r>
              <a:rPr kumimoji="0" lang="en-US" altLang="ko" sz="1200" b="0" i="0" u="none" strike="noStrike" kern="1200" cap="none" spc="0" normalizeH="0" baseline="0" noProof="0" dirty="0" smtClean="0">
                <a:ln>
                  <a:noFill/>
                </a:ln>
                <a:solidFill>
                  <a:prstClr val="black"/>
                </a:solidFill>
                <a:effectLst/>
                <a:uLnTx/>
                <a:uFillTx/>
                <a:latin typeface="Segoe UI"/>
                <a:cs typeface="+mn-cs"/>
              </a:rPr>
              <a:t>MS </a:t>
            </a:r>
            <a:r>
              <a:rPr kumimoji="0" lang="ko-KR" altLang="en-US" sz="1200" b="0" i="0" u="none" strike="noStrike" kern="1200" cap="none" spc="0" normalizeH="0" baseline="0" noProof="0" dirty="0" smtClean="0">
                <a:ln>
                  <a:noFill/>
                </a:ln>
                <a:solidFill>
                  <a:prstClr val="black"/>
                </a:solidFill>
                <a:effectLst/>
                <a:uLnTx/>
                <a:uFillTx/>
                <a:latin typeface="Segoe UI"/>
                <a:ea typeface="+mn-ea"/>
                <a:cs typeface="+mn-cs"/>
              </a:rPr>
              <a:t>김영욱 </a:t>
            </a:r>
            <a:r>
              <a:rPr kumimoji="0" lang="en-US" altLang="ko-KR" sz="1200" b="0" i="0" u="none" strike="noStrike" kern="1200" cap="none" spc="0" normalizeH="0" baseline="0" noProof="0" dirty="0" err="1" smtClean="0">
                <a:ln>
                  <a:noFill/>
                </a:ln>
                <a:solidFill>
                  <a:prstClr val="black"/>
                </a:solidFill>
                <a:effectLst/>
                <a:uLnTx/>
                <a:uFillTx/>
                <a:latin typeface="Segoe UI"/>
                <a:ea typeface="+mn-ea"/>
                <a:cs typeface="+mn-cs"/>
              </a:rPr>
              <a:t>Blog:Youngwook.com</a:t>
            </a:r>
            <a:endParaRPr kumimoji="0" lang="ko-KR" altLang="en-US" sz="12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98703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Install : VS code for Azure Function</a:t>
            </a:r>
            <a:endParaRPr lang="ko-KR" altLang="en-US" dirty="0"/>
          </a:p>
        </p:txBody>
      </p:sp>
      <p:sp>
        <p:nvSpPr>
          <p:cNvPr id="3" name="내용 개체 틀 2"/>
          <p:cNvSpPr>
            <a:spLocks noGrp="1"/>
          </p:cNvSpPr>
          <p:nvPr>
            <p:ph idx="1"/>
          </p:nvPr>
        </p:nvSpPr>
        <p:spPr/>
        <p:txBody>
          <a:bodyPr/>
          <a:lstStyle/>
          <a:p>
            <a:r>
              <a:rPr lang="en-US" altLang="ko-KR" dirty="0" smtClean="0"/>
              <a:t>Visual Studio Code</a:t>
            </a:r>
          </a:p>
          <a:p>
            <a:r>
              <a:rPr lang="en-US" altLang="ko-KR" dirty="0" smtClean="0"/>
              <a:t>.NET Core 3.1 SDK</a:t>
            </a:r>
          </a:p>
          <a:p>
            <a:r>
              <a:rPr lang="en-US" altLang="ko-KR" dirty="0" err="1" smtClean="0"/>
              <a:t>VCCode</a:t>
            </a:r>
            <a:r>
              <a:rPr lang="en-US" altLang="ko-KR" dirty="0" smtClean="0"/>
              <a:t> Azure Functions extension</a:t>
            </a:r>
          </a:p>
          <a:p>
            <a:r>
              <a:rPr lang="en-US" altLang="ko-KR" dirty="0" smtClean="0"/>
              <a:t>Azure Functions Core Tools</a:t>
            </a:r>
            <a:endParaRPr lang="ko-KR" altLang="en-US" dirty="0"/>
          </a:p>
        </p:txBody>
      </p:sp>
    </p:spTree>
    <p:extLst>
      <p:ext uri="{BB962C8B-B14F-4D97-AF65-F5344CB8AC3E}">
        <p14:creationId xmlns:p14="http://schemas.microsoft.com/office/powerpoint/2010/main" val="150431383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Install : VS code for Azure Function</a:t>
            </a:r>
            <a:endParaRPr lang="ko-KR" altLang="en-US" dirty="0"/>
          </a:p>
        </p:txBody>
      </p:sp>
      <p:sp>
        <p:nvSpPr>
          <p:cNvPr id="5" name="내용 개체 틀 4"/>
          <p:cNvSpPr>
            <a:spLocks noGrp="1"/>
          </p:cNvSpPr>
          <p:nvPr>
            <p:ph idx="1"/>
          </p:nvPr>
        </p:nvSpPr>
        <p:spPr>
          <a:xfrm>
            <a:off x="910590" y="1360169"/>
            <a:ext cx="10741914" cy="5812155"/>
          </a:xfrm>
        </p:spPr>
        <p:txBody>
          <a:bodyPr>
            <a:normAutofit/>
          </a:bodyPr>
          <a:lstStyle/>
          <a:p>
            <a:r>
              <a:rPr lang="en-US" altLang="ko-KR" dirty="0" smtClean="0"/>
              <a:t>Install</a:t>
            </a:r>
          </a:p>
          <a:p>
            <a:pPr lvl="1"/>
            <a:r>
              <a:rPr lang="en-US" altLang="ko-KR" dirty="0" err="1" smtClean="0"/>
              <a:t>dotnet</a:t>
            </a:r>
            <a:r>
              <a:rPr lang="en-US" altLang="ko-KR" dirty="0" smtClean="0"/>
              <a:t> </a:t>
            </a:r>
            <a:r>
              <a:rPr lang="en-US" altLang="ko-KR" dirty="0"/>
              <a:t>download : </a:t>
            </a:r>
            <a:r>
              <a:rPr lang="en-US" altLang="ko-KR" dirty="0" err="1"/>
              <a:t>dotnet</a:t>
            </a:r>
            <a:r>
              <a:rPr lang="en-US" altLang="ko-KR" dirty="0"/>
              <a:t> 3.1 </a:t>
            </a:r>
            <a:r>
              <a:rPr lang="en-US" altLang="ko-KR" dirty="0" smtClean="0"/>
              <a:t>SDK</a:t>
            </a:r>
          </a:p>
          <a:p>
            <a:pPr lvl="3"/>
            <a:r>
              <a:rPr lang="en-US" altLang="ko" dirty="0">
                <a:hlinkClick r:id="rId3"/>
              </a:rPr>
              <a:t>https://</a:t>
            </a:r>
            <a:r>
              <a:rPr lang="en-US" altLang="ko" dirty="0" smtClean="0">
                <a:hlinkClick r:id="rId3"/>
              </a:rPr>
              <a:t>dotnet.microsoft.com/download</a:t>
            </a:r>
            <a:endParaRPr lang="en-US" altLang="ko" dirty="0" smtClean="0"/>
          </a:p>
          <a:p>
            <a:pPr lvl="2"/>
            <a:r>
              <a:rPr lang="en-US" altLang="ko-KR" dirty="0" smtClean="0"/>
              <a:t>3.1 </a:t>
            </a:r>
            <a:r>
              <a:rPr lang="ko-KR" altLang="en-US" dirty="0" smtClean="0"/>
              <a:t>먼저 설치하고 </a:t>
            </a:r>
            <a:r>
              <a:rPr lang="en-US" altLang="ko-KR" dirty="0" smtClean="0"/>
              <a:t>5.0 </a:t>
            </a:r>
            <a:r>
              <a:rPr lang="ko-KR" altLang="en-US" dirty="0" smtClean="0"/>
              <a:t>설치 </a:t>
            </a:r>
            <a:r>
              <a:rPr lang="en-US" altLang="ko-KR" dirty="0" smtClean="0"/>
              <a:t>!!!</a:t>
            </a:r>
          </a:p>
          <a:p>
            <a:pPr lvl="1"/>
            <a:r>
              <a:rPr lang="en-US" altLang="ko-KR" dirty="0"/>
              <a:t>CMD  C:\Users\user&gt; </a:t>
            </a:r>
            <a:r>
              <a:rPr lang="en-US" altLang="ko-KR" dirty="0" err="1" smtClean="0"/>
              <a:t>dotnet</a:t>
            </a:r>
            <a:r>
              <a:rPr lang="en-US" altLang="ko-KR" dirty="0" smtClean="0"/>
              <a:t> - -info</a:t>
            </a:r>
          </a:p>
          <a:p>
            <a:r>
              <a:rPr lang="en-US" altLang="ko-KR" dirty="0" err="1" smtClean="0"/>
              <a:t>Vscode</a:t>
            </a:r>
            <a:r>
              <a:rPr lang="en-US" altLang="ko-KR" dirty="0" smtClean="0"/>
              <a:t> Extensions</a:t>
            </a:r>
          </a:p>
          <a:p>
            <a:pPr lvl="1"/>
            <a:r>
              <a:rPr lang="en-US" altLang="ko-KR" dirty="0" smtClean="0"/>
              <a:t>Azure Account</a:t>
            </a:r>
          </a:p>
          <a:p>
            <a:pPr lvl="1"/>
            <a:r>
              <a:rPr lang="en-US" altLang="ko-KR" dirty="0" smtClean="0"/>
              <a:t>Azure Functions</a:t>
            </a:r>
          </a:p>
          <a:p>
            <a:pPr lvl="1"/>
            <a:r>
              <a:rPr lang="en-US" altLang="ko-KR" dirty="0" smtClean="0"/>
              <a:t>Azure Tools</a:t>
            </a:r>
          </a:p>
          <a:p>
            <a:pPr lvl="1"/>
            <a:r>
              <a:rPr lang="en-US" altLang="ko-KR" dirty="0" smtClean="0"/>
              <a:t>C#</a:t>
            </a:r>
          </a:p>
        </p:txBody>
      </p:sp>
      <p:sp>
        <p:nvSpPr>
          <p:cNvPr id="2" name="TextBox 1"/>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8455038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smtClean="0"/>
              <a:t>install</a:t>
            </a:r>
            <a:endParaRPr lang="ko-KR" altLang="en-US" dirty="0"/>
          </a:p>
        </p:txBody>
      </p:sp>
      <p:sp>
        <p:nvSpPr>
          <p:cNvPr id="5" name="내용 개체 틀 4"/>
          <p:cNvSpPr>
            <a:spLocks noGrp="1"/>
          </p:cNvSpPr>
          <p:nvPr>
            <p:ph idx="1"/>
          </p:nvPr>
        </p:nvSpPr>
        <p:spPr/>
        <p:txBody>
          <a:bodyPr>
            <a:normAutofit/>
          </a:bodyPr>
          <a:lstStyle/>
          <a:p>
            <a:r>
              <a:rPr lang="en-US" altLang="ko-KR" dirty="0" smtClean="0"/>
              <a:t>azure functions core tools  install</a:t>
            </a:r>
          </a:p>
          <a:p>
            <a:pPr lvl="1"/>
            <a:r>
              <a:rPr lang="en-US" altLang="ko-KR" dirty="0">
                <a:hlinkClick r:id="rId3"/>
              </a:rPr>
              <a:t>https://</a:t>
            </a:r>
            <a:r>
              <a:rPr lang="en-US" altLang="ko-KR" dirty="0" smtClean="0">
                <a:hlinkClick r:id="rId3"/>
              </a:rPr>
              <a:t>docs.microsoft.com/ko-kr/azure/azure-functions/functions-run-local?tabs=windows%2Ccsharp%2Cbash</a:t>
            </a:r>
            <a:endParaRPr lang="en-US" altLang="ko-KR" dirty="0" smtClean="0"/>
          </a:p>
          <a:p>
            <a:pPr lvl="1"/>
            <a:r>
              <a:rPr lang="en-US" altLang="ko-KR" dirty="0" smtClean="0"/>
              <a:t>v3.x-Windows64 </a:t>
            </a:r>
            <a:r>
              <a:rPr lang="ko-KR" altLang="en-US" dirty="0" smtClean="0"/>
              <a:t>클릭</a:t>
            </a:r>
            <a:r>
              <a:rPr lang="en-US" altLang="ko-KR" dirty="0" smtClean="0"/>
              <a:t>-func-cli-x64.msi   download</a:t>
            </a:r>
          </a:p>
          <a:p>
            <a:pPr lvl="1"/>
            <a:r>
              <a:rPr lang="en-US" altLang="ko-KR" dirty="0" smtClean="0"/>
              <a:t>CMD  </a:t>
            </a:r>
            <a:r>
              <a:rPr lang="en-US" altLang="ko-KR" dirty="0"/>
              <a:t>C:\Users\user&gt; </a:t>
            </a:r>
            <a:r>
              <a:rPr lang="en-US" altLang="ko-KR" dirty="0" err="1" smtClean="0"/>
              <a:t>func</a:t>
            </a:r>
            <a:endParaRPr lang="en-US" altLang="ko-KR" dirty="0"/>
          </a:p>
        </p:txBody>
      </p:sp>
      <p:sp>
        <p:nvSpPr>
          <p:cNvPr id="6" name="TextBox 5"/>
          <p:cNvSpPr txBox="1"/>
          <p:nvPr/>
        </p:nvSpPr>
        <p:spPr>
          <a:xfrm>
            <a:off x="5757863" y="6534834"/>
            <a:ext cx="57435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smtClean="0">
                <a:ln>
                  <a:noFill/>
                </a:ln>
                <a:solidFill>
                  <a:prstClr val="black"/>
                </a:solidFill>
                <a:effectLst/>
                <a:uLnTx/>
                <a:uFillTx/>
                <a:latin typeface="Segoe UI"/>
                <a:ea typeface="+mn-ea"/>
                <a:cs typeface="+mn-cs"/>
              </a:rPr>
              <a:t>refer: </a:t>
            </a:r>
            <a:r>
              <a:rPr kumimoji="0" lang="en-US" altLang="ko-KR" sz="1800" b="0" i="0" u="none" strike="noStrike" kern="1200" cap="none" spc="0" normalizeH="0" baseline="0" noProof="0" dirty="0">
                <a:ln>
                  <a:noFill/>
                </a:ln>
                <a:solidFill>
                  <a:prstClr val="black"/>
                </a:solidFill>
                <a:effectLst/>
                <a:uLnTx/>
                <a:uFillTx/>
                <a:latin typeface="Segoe UI"/>
                <a:ea typeface="+mn-ea"/>
                <a:cs typeface="+mn-cs"/>
              </a:rPr>
              <a:t>https://www.youtube.com/watch?v=-2HIcfxyT-c</a:t>
            </a: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24826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KR" dirty="0" smtClean="0"/>
              <a:t>Get function URL</a:t>
            </a:r>
          </a:p>
          <a:p>
            <a:pPr lvl="1"/>
            <a:r>
              <a:rPr lang="en-US" altLang="ko-KR" dirty="0"/>
              <a:t>https://rofunc66.azurewebsites.net/api/HttpTrigger1?code=8KKlJ29jSvmaSIf4mLG5o3mVc16mu82lGuZZmdTiF8EObk6qsnHwag</a:t>
            </a:r>
            <a:r>
              <a:rPr lang="en-US" altLang="ko-KR" dirty="0" smtClean="0"/>
              <a:t>== </a:t>
            </a:r>
            <a:r>
              <a:rPr lang="en-US" altLang="ko-KR" b="1" dirty="0" smtClean="0"/>
              <a:t> </a:t>
            </a:r>
            <a:r>
              <a:rPr lang="en-US" altLang="ko-KR" b="1" dirty="0" smtClean="0">
                <a:solidFill>
                  <a:srgbClr val="0070C0"/>
                </a:solidFill>
              </a:rPr>
              <a:t>&amp;name=Azure</a:t>
            </a:r>
            <a:r>
              <a:rPr lang="en-US" altLang="ko-KR" b="1" dirty="0" smtClean="0"/>
              <a:t>!!!</a:t>
            </a:r>
          </a:p>
          <a:p>
            <a:r>
              <a:rPr lang="en-US" altLang="ko-KR" dirty="0" smtClean="0"/>
              <a:t>API </a:t>
            </a:r>
            <a:r>
              <a:rPr lang="ko-KR" altLang="en-US" dirty="0" smtClean="0"/>
              <a:t>처리</a:t>
            </a:r>
            <a:endParaRPr lang="en-US" altLang="ko-KR" dirty="0" smtClean="0"/>
          </a:p>
          <a:p>
            <a:pPr lvl="1"/>
            <a:r>
              <a:rPr lang="en-US" altLang="ko-KR" dirty="0" smtClean="0"/>
              <a:t>postman </a:t>
            </a:r>
            <a:endParaRPr lang="en-US" altLang="ko-KR" dirty="0"/>
          </a:p>
          <a:p>
            <a:pPr lvl="1"/>
            <a:r>
              <a:rPr lang="en-US" altLang="ko-KR" dirty="0"/>
              <a:t>query string</a:t>
            </a:r>
            <a:r>
              <a:rPr lang="ko-KR" altLang="en-US" dirty="0"/>
              <a:t>이 포함된 </a:t>
            </a:r>
            <a:r>
              <a:rPr lang="en-US" altLang="ko-KR" dirty="0"/>
              <a:t>GET </a:t>
            </a:r>
            <a:r>
              <a:rPr lang="ko-KR" altLang="en-US" dirty="0"/>
              <a:t>방식의 호출과 </a:t>
            </a:r>
            <a:r>
              <a:rPr lang="en-US" altLang="ko-KR" dirty="0"/>
              <a:t>JSON</a:t>
            </a:r>
            <a:r>
              <a:rPr lang="ko-KR" altLang="en-US" dirty="0"/>
              <a:t>이 사용된 </a:t>
            </a:r>
            <a:r>
              <a:rPr lang="en-US" altLang="ko-KR" dirty="0"/>
              <a:t>POST </a:t>
            </a:r>
            <a:r>
              <a:rPr lang="ko-KR" altLang="en-US" dirty="0"/>
              <a:t>방식의 호출</a:t>
            </a:r>
          </a:p>
          <a:p>
            <a:endParaRPr lang="ko-KR" altLang="en-US" b="1" dirty="0"/>
          </a:p>
        </p:txBody>
      </p:sp>
    </p:spTree>
    <p:extLst>
      <p:ext uri="{BB962C8B-B14F-4D97-AF65-F5344CB8AC3E}">
        <p14:creationId xmlns:p14="http://schemas.microsoft.com/office/powerpoint/2010/main" val="30398668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endParaRPr lang="ko-KR" altLang="en-US"/>
          </a:p>
        </p:txBody>
      </p:sp>
      <p:sp>
        <p:nvSpPr>
          <p:cNvPr id="3" name="내용 개체 틀 2"/>
          <p:cNvSpPr>
            <a:spLocks noGrp="1"/>
          </p:cNvSpPr>
          <p:nvPr>
            <p:ph idx="1"/>
          </p:nvPr>
        </p:nvSpPr>
        <p:spPr/>
        <p:txBody>
          <a:bodyPr/>
          <a:lstStyle/>
          <a:p>
            <a:r>
              <a:rPr lang="en-US" altLang="ko" dirty="0" err="1"/>
              <a:t>dotnet</a:t>
            </a:r>
            <a:r>
              <a:rPr lang="en-US" altLang="ko" dirty="0"/>
              <a:t> new </a:t>
            </a:r>
            <a:r>
              <a:rPr lang="en-US" altLang="ko" dirty="0" err="1"/>
              <a:t>mvc</a:t>
            </a:r>
            <a:endParaRPr lang="ko" altLang="en-US" dirty="0"/>
          </a:p>
          <a:p>
            <a:pPr lvl="1"/>
            <a:r>
              <a:rPr lang="ko" altLang="en-US" dirty="0"/>
              <a:t>  </a:t>
            </a:r>
            <a:r>
              <a:rPr lang="en-US" altLang="ko" dirty="0" smtClean="0"/>
              <a:t>	- </a:t>
            </a:r>
            <a:r>
              <a:rPr lang="en-US" altLang="ko" dirty="0"/>
              <a:t>install :extension </a:t>
            </a:r>
            <a:r>
              <a:rPr lang="en-US" altLang="ko" dirty="0" err="1"/>
              <a:t>c#</a:t>
            </a:r>
            <a:r>
              <a:rPr lang="en-US" altLang="ko" dirty="0"/>
              <a:t> </a:t>
            </a:r>
            <a:endParaRPr lang="ko" altLang="en-US" dirty="0"/>
          </a:p>
          <a:p>
            <a:r>
              <a:rPr lang="en-US" altLang="ko" dirty="0" err="1"/>
              <a:t>dotnet</a:t>
            </a:r>
            <a:r>
              <a:rPr lang="en-US" altLang="ko" dirty="0"/>
              <a:t> build</a:t>
            </a:r>
            <a:endParaRPr lang="ko" altLang="en-US" dirty="0"/>
          </a:p>
          <a:p>
            <a:r>
              <a:rPr lang="en-US" altLang="ko" dirty="0" err="1"/>
              <a:t>dotnet</a:t>
            </a:r>
            <a:r>
              <a:rPr lang="en-US" altLang="ko" dirty="0"/>
              <a:t> run </a:t>
            </a:r>
            <a:endParaRPr lang="ko" altLang="en-US" dirty="0"/>
          </a:p>
          <a:p>
            <a:endParaRPr lang="ko-KR" altLang="en-US" dirty="0"/>
          </a:p>
        </p:txBody>
      </p:sp>
    </p:spTree>
    <p:extLst>
      <p:ext uri="{BB962C8B-B14F-4D97-AF65-F5344CB8AC3E}">
        <p14:creationId xmlns:p14="http://schemas.microsoft.com/office/powerpoint/2010/main" val="8171001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download</a:t>
            </a:r>
            <a:endParaRPr lang="ko-KR" altLang="en-US" dirty="0"/>
          </a:p>
        </p:txBody>
      </p:sp>
      <p:sp>
        <p:nvSpPr>
          <p:cNvPr id="3" name="내용 개체 틀 2"/>
          <p:cNvSpPr>
            <a:spLocks noGrp="1"/>
          </p:cNvSpPr>
          <p:nvPr>
            <p:ph idx="1"/>
          </p:nvPr>
        </p:nvSpPr>
        <p:spPr/>
        <p:txBody>
          <a:bodyPr>
            <a:normAutofit/>
          </a:bodyPr>
          <a:lstStyle/>
          <a:p>
            <a:r>
              <a:rPr lang="en-US" altLang="ko-KR" dirty="0" smtClean="0"/>
              <a:t>AZ storage explorer</a:t>
            </a:r>
          </a:p>
          <a:p>
            <a:pPr lvl="1"/>
            <a:r>
              <a:rPr lang="en-US" altLang="ko">
                <a:hlinkClick r:id="rId2"/>
              </a:rPr>
              <a:t>https://azure.microsoft.com/en-us/features/storage-explorer/</a:t>
            </a:r>
            <a:r>
              <a:rPr lang="en-US" altLang="ko-KR"/>
              <a:t/>
            </a:r>
            <a:br>
              <a:rPr lang="en-US" altLang="ko-KR"/>
            </a:br>
            <a:endParaRPr lang="ko-KR" altLang="en-US" dirty="0"/>
          </a:p>
        </p:txBody>
      </p:sp>
    </p:spTree>
    <p:extLst>
      <p:ext uri="{BB962C8B-B14F-4D97-AF65-F5344CB8AC3E}">
        <p14:creationId xmlns:p14="http://schemas.microsoft.com/office/powerpoint/2010/main" val="3983760610"/>
      </p:ext>
    </p:extLst>
  </p:cSld>
  <p:clrMapOvr>
    <a:masterClrMapping/>
  </p:clrMapOvr>
</p:sld>
</file>

<file path=ppt/theme/theme1.xml><?xml version="1.0" encoding="utf-8"?>
<a:theme xmlns:a="http://schemas.openxmlformats.org/drawingml/2006/main" name="Office 테마">
  <a:themeElements>
    <a:clrScheme name="클래식블루">
      <a:dk1>
        <a:sysClr val="windowText" lastClr="000000"/>
      </a:dk1>
      <a:lt1>
        <a:sysClr val="window" lastClr="FFFFFF"/>
      </a:lt1>
      <a:dk2>
        <a:srgbClr val="44546A"/>
      </a:dk2>
      <a:lt2>
        <a:srgbClr val="E7E6E6"/>
      </a:lt2>
      <a:accent1>
        <a:srgbClr val="024B80"/>
      </a:accent1>
      <a:accent2>
        <a:srgbClr val="1282B0"/>
      </a:accent2>
      <a:accent3>
        <a:srgbClr val="C5C2B3"/>
      </a:accent3>
      <a:accent4>
        <a:srgbClr val="BEAD75"/>
      </a:accent4>
      <a:accent5>
        <a:srgbClr val="3371AE"/>
      </a:accent5>
      <a:accent6>
        <a:srgbClr val="5F8BC8"/>
      </a:accent6>
      <a:hlink>
        <a:srgbClr val="323F4F"/>
      </a:hlink>
      <a:folHlink>
        <a:srgbClr val="323F4F"/>
      </a:folHlink>
    </a:clrScheme>
    <a:fontScheme name="나눔스퀘어">
      <a:majorFont>
        <a:latin typeface="Arial"/>
        <a:ea typeface="나눔스퀘어"/>
        <a:cs typeface=""/>
      </a:majorFont>
      <a:minorFont>
        <a:latin typeface="Arial"/>
        <a:ea typeface="나눔스퀘어"/>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11.xml><?xml version="1.0" encoding="utf-8"?>
<a:theme xmlns:a="http://schemas.openxmlformats.org/drawingml/2006/main" name="Pivotal_PPT_Template_16x9_09_2014">
  <a:themeElements>
    <a:clrScheme name="custom 19">
      <a:dk1>
        <a:srgbClr val="4D4D4D"/>
      </a:dk1>
      <a:lt1>
        <a:srgbClr val="FFFFFF"/>
      </a:lt1>
      <a:dk2>
        <a:srgbClr val="008881"/>
      </a:dk2>
      <a:lt2>
        <a:srgbClr val="000000"/>
      </a:lt2>
      <a:accent1>
        <a:srgbClr val="33928A"/>
      </a:accent1>
      <a:accent2>
        <a:srgbClr val="3EA7BC"/>
      </a:accent2>
      <a:accent3>
        <a:srgbClr val="F27C3A"/>
      </a:accent3>
      <a:accent4>
        <a:srgbClr val="AEBF2F"/>
      </a:accent4>
      <a:accent5>
        <a:srgbClr val="007CA2"/>
      </a:accent5>
      <a:accent6>
        <a:srgbClr val="705D8B"/>
      </a:accent6>
      <a:hlink>
        <a:srgbClr val="3EA7BC"/>
      </a:hlink>
      <a:folHlink>
        <a:srgbClr val="4D4D4D"/>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olidFill>
            <a:schemeClr val="bg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dirty="0" err="1" smtClean="0">
            <a:solidFill>
              <a:schemeClr val="bg2"/>
            </a:solidFill>
          </a:defRPr>
        </a:defPPr>
      </a:lstStyle>
    </a:txDef>
  </a:objectDefaults>
  <a:extraClrSchemeLst/>
</a:theme>
</file>

<file path=ppt/theme/theme1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테마">
  <a:themeElements>
    <a:clrScheme name="4C0B24">
      <a:dk1>
        <a:srgbClr val="000000"/>
      </a:dk1>
      <a:lt1>
        <a:srgbClr val="FFFFFF"/>
      </a:lt1>
      <a:dk2>
        <a:srgbClr val="094958"/>
      </a:dk2>
      <a:lt2>
        <a:srgbClr val="F2F2F2"/>
      </a:lt2>
      <a:accent1>
        <a:srgbClr val="C24E2E"/>
      </a:accent1>
      <a:accent2>
        <a:srgbClr val="004D0D"/>
      </a:accent2>
      <a:accent3>
        <a:srgbClr val="DBD9D3"/>
      </a:accent3>
      <a:accent4>
        <a:srgbClr val="4C0B24"/>
      </a:accent4>
      <a:accent5>
        <a:srgbClr val="97970A"/>
      </a:accent5>
      <a:accent6>
        <a:srgbClr val="4F2664"/>
      </a:accent6>
      <a:hlink>
        <a:srgbClr val="094857"/>
      </a:hlink>
      <a:folHlink>
        <a:srgbClr val="C14D2E"/>
      </a:folHlink>
    </a:clrScheme>
    <a:fontScheme name="Custom 11">
      <a:majorFont>
        <a:latin typeface="Century Gothic"/>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solidFill>
            <a:schemeClr val="accent2"/>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4_MO - v3" id="{7EDCCBDC-903A-4EE6-8069-FE75A4BECB11}" vid="{8DA164C1-2582-47DA-A028-98298353F276}"/>
    </a:ext>
  </a:extLst>
</a:theme>
</file>

<file path=ppt/theme/theme3.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3_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5.xml><?xml version="1.0" encoding="utf-8"?>
<a:theme xmlns:a="http://schemas.openxmlformats.org/drawingml/2006/main" name="2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7.xml><?xml version="1.0" encoding="utf-8"?>
<a:theme xmlns:a="http://schemas.openxmlformats.org/drawingml/2006/main" name="C+E Azure 2018">
  <a:themeElements>
    <a:clrScheme name="Custom 1">
      <a:dk1>
        <a:srgbClr val="000000"/>
      </a:dk1>
      <a:lt1>
        <a:srgbClr val="FFFFFF"/>
      </a:lt1>
      <a:dk2>
        <a:srgbClr val="3C3C41"/>
      </a:dk2>
      <a:lt2>
        <a:srgbClr val="EBEBEB"/>
      </a:lt2>
      <a:accent1>
        <a:srgbClr val="0078D3"/>
      </a:accent1>
      <a:accent2>
        <a:srgbClr val="50E6FF"/>
      </a:accent2>
      <a:accent3>
        <a:srgbClr val="3C3C41"/>
      </a:accent3>
      <a:accent4>
        <a:srgbClr val="757579"/>
      </a:accent4>
      <a:accent5>
        <a:srgbClr val="EBEBEB"/>
      </a:accent5>
      <a:accent6>
        <a:srgbClr val="FFFFFF"/>
      </a:accent6>
      <a:hlink>
        <a:srgbClr val="0078D3"/>
      </a:hlink>
      <a:folHlink>
        <a:srgbClr val="50E6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ppt/theme/theme9.xml><?xml version="1.0" encoding="utf-8"?>
<a:theme xmlns:a="http://schemas.openxmlformats.org/drawingml/2006/main" name="WelcomeDoc">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5684348_TF10001108" id="{D857639A-5630-4BD0-ACF0-62B23A594B8A}" vid="{2A6161B3-565C-4FCB-AEA5-726434220644}"/>
    </a:ext>
  </a:extLst>
</a:theme>
</file>

<file path=docProps/app.xml><?xml version="1.0" encoding="utf-8"?>
<Properties xmlns="http://schemas.openxmlformats.org/officeDocument/2006/extended-properties" xmlns:vt="http://schemas.openxmlformats.org/officeDocument/2006/docPropsVTypes">
  <TotalTime>2296</TotalTime>
  <Words>6411</Words>
  <Application>Microsoft Office PowerPoint</Application>
  <PresentationFormat>와이드스크린</PresentationFormat>
  <Paragraphs>1085</Paragraphs>
  <Slides>120</Slides>
  <Notes>36</Notes>
  <HiddenSlides>2</HiddenSlides>
  <MMClips>0</MMClips>
  <ScaleCrop>false</ScaleCrop>
  <HeadingPairs>
    <vt:vector size="6" baseType="variant">
      <vt:variant>
        <vt:lpstr>사용한 글꼴</vt:lpstr>
      </vt:variant>
      <vt:variant>
        <vt:i4>26</vt:i4>
      </vt:variant>
      <vt:variant>
        <vt:lpstr>테마</vt:lpstr>
      </vt:variant>
      <vt:variant>
        <vt:i4>11</vt:i4>
      </vt:variant>
      <vt:variant>
        <vt:lpstr>슬라이드 제목</vt:lpstr>
      </vt:variant>
      <vt:variant>
        <vt:i4>120</vt:i4>
      </vt:variant>
    </vt:vector>
  </HeadingPairs>
  <TitlesOfParts>
    <vt:vector size="157" baseType="lpstr">
      <vt:lpstr>Abadi</vt:lpstr>
      <vt:lpstr>Helvetica Neue</vt:lpstr>
      <vt:lpstr>MetaNormalLF-Roman</vt:lpstr>
      <vt:lpstr>Quattrocento Sans</vt:lpstr>
      <vt:lpstr>Segoe Pro Light</vt:lpstr>
      <vt:lpstr>굴림</vt:lpstr>
      <vt:lpstr>나눔명조</vt:lpstr>
      <vt:lpstr>나눔바른고딕 Light</vt:lpstr>
      <vt:lpstr>나눔스퀘어</vt:lpstr>
      <vt:lpstr>나눔스퀘어 ExtraBold</vt:lpstr>
      <vt:lpstr>맑은 고딕</vt:lpstr>
      <vt:lpstr>서울남산체 B</vt:lpstr>
      <vt:lpstr>서울남산체 L</vt:lpstr>
      <vt:lpstr>Arial</vt:lpstr>
      <vt:lpstr>Calibri</vt:lpstr>
      <vt:lpstr>Century Gothic</vt:lpstr>
      <vt:lpstr>Consolas</vt:lpstr>
      <vt:lpstr>Helvetica</vt:lpstr>
      <vt:lpstr>Segoe UI</vt:lpstr>
      <vt:lpstr>Segoe UI Light</vt:lpstr>
      <vt:lpstr>Segoe UI Semibold</vt:lpstr>
      <vt:lpstr>Segoe UI Semilight</vt:lpstr>
      <vt:lpstr>Segoe UI Symbol</vt:lpstr>
      <vt:lpstr>Times New Roman</vt:lpstr>
      <vt:lpstr>Verdana</vt:lpstr>
      <vt:lpstr>Wingdings</vt:lpstr>
      <vt:lpstr>Office 테마</vt:lpstr>
      <vt:lpstr>3_Office 테마</vt:lpstr>
      <vt:lpstr>Dynamics 365</vt:lpstr>
      <vt:lpstr>3_Microsoft 365 PPT Template - 2018</vt:lpstr>
      <vt:lpstr>2_White Template</vt:lpstr>
      <vt:lpstr>1_Black Template</vt:lpstr>
      <vt:lpstr>C+E Azure 2018</vt:lpstr>
      <vt:lpstr>1_WelcomeDoc</vt:lpstr>
      <vt:lpstr>WelcomeDoc</vt:lpstr>
      <vt:lpstr>2_WelcomeDoc</vt:lpstr>
      <vt:lpstr>Pivotal_PPT_Template_16x9_09_2014</vt:lpstr>
      <vt:lpstr>PowerPoint 프레젠테이션</vt:lpstr>
      <vt:lpstr>빅데이터 full-stack 개발자 교과과정 로드맵</vt:lpstr>
      <vt:lpstr>PowerPoint 프레젠테이션</vt:lpstr>
      <vt:lpstr>클라우드 엔지니어 </vt:lpstr>
      <vt:lpstr>웹 기반 서비스(SaaS)개발을 위한 DevOps 워크샵</vt:lpstr>
      <vt:lpstr>PowerPoint 프레젠테이션</vt:lpstr>
      <vt:lpstr>PowerPoint 프레젠테이션</vt:lpstr>
      <vt:lpstr>Cloud Platform</vt:lpstr>
      <vt:lpstr>클라우드 정의</vt:lpstr>
      <vt:lpstr>클라우드 특성</vt:lpstr>
      <vt:lpstr>PowerPoint 프레젠테이션</vt:lpstr>
      <vt:lpstr>PowerPoint 프레젠테이션</vt:lpstr>
      <vt:lpstr>Cloud Service</vt:lpstr>
      <vt:lpstr>PowerPoint 프레젠테이션</vt:lpstr>
      <vt:lpstr>PowerPoint 프레젠테이션</vt:lpstr>
      <vt:lpstr>PowerPoint 프레젠테이션</vt:lpstr>
      <vt:lpstr>PowerPoint 프레젠테이션</vt:lpstr>
      <vt:lpstr>public, private and hybrid cloud</vt:lpstr>
      <vt:lpstr>public, private and hybrid cloud</vt:lpstr>
      <vt:lpstr>Certification</vt:lpstr>
      <vt:lpstr> Microsoft Azure 자격증</vt:lpstr>
      <vt:lpstr> Microsoft Azure 자격증</vt:lpstr>
      <vt:lpstr> Microsoft Azure 자격증</vt:lpstr>
      <vt:lpstr> Microsoft Azure 자격증</vt:lpstr>
      <vt:lpstr>AWS Certification</vt:lpstr>
      <vt:lpstr>GitHub</vt:lpstr>
      <vt:lpstr>PowerPoint 프레젠테이션</vt:lpstr>
      <vt:lpstr>PowerPoint 프레젠테이션</vt:lpstr>
      <vt:lpstr>PowerPoint 프레젠테이션</vt:lpstr>
      <vt:lpstr>PowerPoint 프레젠테이션</vt:lpstr>
      <vt:lpstr>PowerPoint 프레젠테이션</vt:lpstr>
      <vt:lpstr>Git</vt:lpstr>
      <vt:lpstr>local git에서  file upload</vt:lpstr>
      <vt:lpstr>PowerPoint 프레젠테이션</vt:lpstr>
      <vt:lpstr>GitHub</vt:lpstr>
      <vt:lpstr>PowerPoint 프레젠테이션</vt:lpstr>
      <vt:lpstr>PowerPoint 프레젠테이션</vt:lpstr>
      <vt:lpstr>git push error</vt:lpstr>
      <vt:lpstr>PowerPoint 프레젠테이션</vt:lpstr>
      <vt:lpstr>All about Azure</vt:lpstr>
      <vt:lpstr>All about Azure</vt:lpstr>
      <vt:lpstr>All about Azure</vt:lpstr>
      <vt:lpstr>All about Azure</vt:lpstr>
      <vt:lpstr>PowerPoint 프레젠테이션</vt:lpstr>
      <vt:lpstr>Azure App Services – Full Managed Services</vt:lpstr>
      <vt:lpstr>Azure 체험계정</vt:lpstr>
      <vt:lpstr> 한 달 후 학생계정 사용시</vt:lpstr>
      <vt:lpstr>Azure VM</vt:lpstr>
      <vt:lpstr>Azure VM</vt:lpstr>
      <vt:lpstr>VM </vt:lpstr>
      <vt:lpstr>PowerPoint 프레젠테이션</vt:lpstr>
      <vt:lpstr>PowerPoint 프레젠테이션</vt:lpstr>
      <vt:lpstr>PowerPoint 프레젠테이션</vt:lpstr>
      <vt:lpstr>Azure VM - webserver</vt:lpstr>
      <vt:lpstr>VM - webserver</vt:lpstr>
      <vt:lpstr>putty</vt:lpstr>
      <vt:lpstr>Python3 in VM </vt:lpstr>
      <vt:lpstr>PowerPoint 프레젠테이션</vt:lpstr>
      <vt:lpstr>Azure CLI</vt:lpstr>
      <vt:lpstr>PowerPoint 프레젠테이션</vt:lpstr>
      <vt:lpstr>Azure IoT</vt:lpstr>
      <vt:lpstr>PowerPoint 프레젠테이션</vt:lpstr>
      <vt:lpstr>PowerPoint 프레젠테이션</vt:lpstr>
      <vt:lpstr>Azure IoT</vt:lpstr>
      <vt:lpstr>PowerPoint 프레젠테이션</vt:lpstr>
      <vt:lpstr>PowerPoint 프레젠테이션</vt:lpstr>
      <vt:lpstr>Azure IoT Hub</vt:lpstr>
      <vt:lpstr>PowerPoint 프레젠테이션</vt:lpstr>
      <vt:lpstr>PowerPoint 프레젠테이션</vt:lpstr>
      <vt:lpstr>PowerPoint 프레젠테이션</vt:lpstr>
      <vt:lpstr>PowerPoint 프레젠테이션</vt:lpstr>
      <vt:lpstr>PowerPoint 프레젠테이션</vt:lpstr>
      <vt:lpstr>PowerPoint 프레젠테이션</vt:lpstr>
      <vt:lpstr> Raspberry Pi 웹 시뮬레이터</vt:lpstr>
      <vt:lpstr>Azure storage explorer </vt:lpstr>
      <vt:lpstr>PowerPoint 프레젠테이션</vt:lpstr>
      <vt:lpstr>Azure Web App – Full Managed Services</vt:lpstr>
      <vt:lpstr>Full Managed App Services!</vt:lpstr>
      <vt:lpstr>PowerPoint 프레젠테이션</vt:lpstr>
      <vt:lpstr>PowerPoint 프레젠테이션</vt:lpstr>
      <vt:lpstr>Azure App service </vt:lpstr>
      <vt:lpstr>Azure App service – appservice plan</vt:lpstr>
      <vt:lpstr>Azure App service</vt:lpstr>
      <vt:lpstr>PowerPoint 프레젠테이션</vt:lpstr>
      <vt:lpstr>PowerPoint 프레젠테이션</vt:lpstr>
      <vt:lpstr>Azure Function</vt:lpstr>
      <vt:lpstr>Azure App Services – Full Managed Services</vt:lpstr>
      <vt:lpstr>PowerPoint 프레젠테이션</vt:lpstr>
      <vt:lpstr>Azure Function Trigger</vt:lpstr>
      <vt:lpstr>PowerPoint 프레젠테이션</vt:lpstr>
      <vt:lpstr>PowerPoint 프레젠테이션</vt:lpstr>
      <vt:lpstr>PowerPoint 프레젠테이션</vt:lpstr>
      <vt:lpstr>PowerPoint 프레젠테이션</vt:lpstr>
      <vt:lpstr>Install : VS code for Azure Function</vt:lpstr>
      <vt:lpstr>Install : VS code for Azure Function</vt:lpstr>
      <vt:lpstr>install</vt:lpstr>
      <vt:lpstr>PowerPoint 프레젠테이션</vt:lpstr>
      <vt:lpstr>PowerPoint 프레젠테이션</vt:lpstr>
      <vt:lpstr>download</vt:lpstr>
      <vt:lpstr>Azure 설명서</vt:lpstr>
      <vt:lpstr>troubleshoot</vt:lpstr>
      <vt:lpstr>troubleshoot</vt:lpstr>
      <vt:lpstr>troubleshoot</vt:lpstr>
      <vt:lpstr>PowerPoint 프레젠테이션</vt:lpstr>
      <vt:lpstr>PowerPoint 프레젠테이션</vt:lpstr>
      <vt:lpstr>PowerPoint 프레젠테이션</vt:lpstr>
      <vt:lpstr>timer trigger</vt:lpstr>
      <vt:lpstr>timer trigger cron expression</vt:lpstr>
      <vt:lpstr>PowerPoint 프레젠테이션</vt:lpstr>
      <vt:lpstr>PowerPoint 프레젠테이션</vt:lpstr>
      <vt:lpstr>Github Az function source</vt:lpstr>
      <vt:lpstr>PowerPoint 프레젠테이션</vt:lpstr>
      <vt:lpstr>Az function - blobtrigger</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Saebyeol Yu</dc:creator>
  <cp:lastModifiedBy>cwro</cp:lastModifiedBy>
  <cp:revision>226</cp:revision>
  <dcterms:created xsi:type="dcterms:W3CDTF">2019-12-23T00:32:35Z</dcterms:created>
  <dcterms:modified xsi:type="dcterms:W3CDTF">2021-07-22T15:08:39Z</dcterms:modified>
</cp:coreProperties>
</file>